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4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DB849-3664-4A6A-A79F-AD5046153C5B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AB9198EF-47C6-42E8-A7B8-0EF419B5B00A}">
      <dgm:prSet phldrT="[Text]"/>
      <dgm:spPr/>
      <dgm:t>
        <a:bodyPr/>
        <a:lstStyle/>
        <a:p>
          <a:r>
            <a:rPr lang="cs-CZ" b="1" dirty="0" smtClean="0"/>
            <a:t>Autorské právo</a:t>
          </a:r>
          <a:endParaRPr lang="cs-CZ" b="1" dirty="0"/>
        </a:p>
      </dgm:t>
    </dgm:pt>
    <dgm:pt modelId="{42E75CFD-CA12-440E-A905-2240D6263554}" type="parTrans" cxnId="{AB493BD1-C210-4BA9-AA08-404C88D80E41}">
      <dgm:prSet/>
      <dgm:spPr/>
      <dgm:t>
        <a:bodyPr/>
        <a:lstStyle/>
        <a:p>
          <a:endParaRPr lang="cs-CZ"/>
        </a:p>
      </dgm:t>
    </dgm:pt>
    <dgm:pt modelId="{B4566688-5B83-4152-84FD-722085E21B14}" type="sibTrans" cxnId="{AB493BD1-C210-4BA9-AA08-404C88D80E41}">
      <dgm:prSet/>
      <dgm:spPr/>
      <dgm:t>
        <a:bodyPr/>
        <a:lstStyle/>
        <a:p>
          <a:endParaRPr lang="cs-CZ"/>
        </a:p>
      </dgm:t>
    </dgm:pt>
    <dgm:pt modelId="{7E8D3647-39C3-41E1-AECA-57CAC396FDA7}">
      <dgm:prSet phldrT="[Text]"/>
      <dgm:spPr/>
      <dgm:t>
        <a:bodyPr/>
        <a:lstStyle/>
        <a:p>
          <a:r>
            <a:rPr lang="cs-CZ" dirty="0" smtClean="0"/>
            <a:t>vizualizace, mapy, produkty GIS, vědecké objevy, software...</a:t>
          </a:r>
          <a:endParaRPr lang="cs-CZ" dirty="0"/>
        </a:p>
      </dgm:t>
    </dgm:pt>
    <dgm:pt modelId="{65C09783-83C0-4898-96F0-5EB1299A58DF}" type="parTrans" cxnId="{055984D5-19E6-46F0-AB43-078ABF7A6222}">
      <dgm:prSet/>
      <dgm:spPr/>
      <dgm:t>
        <a:bodyPr/>
        <a:lstStyle/>
        <a:p>
          <a:endParaRPr lang="cs-CZ"/>
        </a:p>
      </dgm:t>
    </dgm:pt>
    <dgm:pt modelId="{AE49B769-0A9C-41C7-B30C-28A0A04DF54E}" type="sibTrans" cxnId="{055984D5-19E6-46F0-AB43-078ABF7A6222}">
      <dgm:prSet/>
      <dgm:spPr/>
      <dgm:t>
        <a:bodyPr/>
        <a:lstStyle/>
        <a:p>
          <a:endParaRPr lang="cs-CZ"/>
        </a:p>
      </dgm:t>
    </dgm:pt>
    <dgm:pt modelId="{6021127B-4981-4E14-9D2D-CCC1C0B230D3}">
      <dgm:prSet phldrT="[Text]"/>
      <dgm:spPr/>
      <dgm:t>
        <a:bodyPr/>
        <a:lstStyle/>
        <a:p>
          <a:r>
            <a:rPr lang="cs-CZ" dirty="0" smtClean="0"/>
            <a:t>know-how, goodwill, obchodní tajemství…</a:t>
          </a:r>
          <a:endParaRPr lang="cs-CZ" dirty="0"/>
        </a:p>
      </dgm:t>
    </dgm:pt>
    <dgm:pt modelId="{B27E72F2-108D-4447-B11A-44C8FADC6BC7}" type="parTrans" cxnId="{D43A22EA-E4B7-4A44-B458-53F05A8C25C9}">
      <dgm:prSet/>
      <dgm:spPr/>
      <dgm:t>
        <a:bodyPr/>
        <a:lstStyle/>
        <a:p>
          <a:endParaRPr lang="cs-CZ"/>
        </a:p>
      </dgm:t>
    </dgm:pt>
    <dgm:pt modelId="{7C1065A7-7BCD-4654-9223-2B30B983FB6A}" type="sibTrans" cxnId="{D43A22EA-E4B7-4A44-B458-53F05A8C25C9}">
      <dgm:prSet/>
      <dgm:spPr/>
      <dgm:t>
        <a:bodyPr/>
        <a:lstStyle/>
        <a:p>
          <a:endParaRPr lang="cs-CZ"/>
        </a:p>
      </dgm:t>
    </dgm:pt>
    <dgm:pt modelId="{1F2F2A53-D511-4F42-9E49-E605423C2622}">
      <dgm:prSet phldrT="[Text]"/>
      <dgm:spPr/>
      <dgm:t>
        <a:bodyPr/>
        <a:lstStyle/>
        <a:p>
          <a:r>
            <a:rPr lang="cs-CZ" b="1" dirty="0" smtClean="0"/>
            <a:t>Průmyslová práva</a:t>
          </a:r>
          <a:endParaRPr lang="cs-CZ" b="1" dirty="0"/>
        </a:p>
      </dgm:t>
    </dgm:pt>
    <dgm:pt modelId="{66DE25B9-0069-46CB-BAD0-7CFDCD9E63EB}" type="parTrans" cxnId="{E76407FE-9770-4C1B-8350-3AE613B24C70}">
      <dgm:prSet/>
      <dgm:spPr/>
      <dgm:t>
        <a:bodyPr/>
        <a:lstStyle/>
        <a:p>
          <a:endParaRPr lang="cs-CZ"/>
        </a:p>
      </dgm:t>
    </dgm:pt>
    <dgm:pt modelId="{19257103-92DA-49B3-B841-799150F943AB}" type="sibTrans" cxnId="{E76407FE-9770-4C1B-8350-3AE613B24C70}">
      <dgm:prSet/>
      <dgm:spPr/>
      <dgm:t>
        <a:bodyPr/>
        <a:lstStyle/>
        <a:p>
          <a:endParaRPr lang="cs-CZ"/>
        </a:p>
      </dgm:t>
    </dgm:pt>
    <dgm:pt modelId="{97C45B1C-97B3-40C5-BA9E-56648778EC59}">
      <dgm:prSet phldrT="[Text]"/>
      <dgm:spPr/>
      <dgm:t>
        <a:bodyPr/>
        <a:lstStyle/>
        <a:p>
          <a:r>
            <a:rPr lang="cs-CZ" dirty="0" smtClean="0"/>
            <a:t>práva k vynálezům, průmyslovým vzorům, užitným vzorům…</a:t>
          </a:r>
          <a:endParaRPr lang="cs-CZ" dirty="0"/>
        </a:p>
      </dgm:t>
    </dgm:pt>
    <dgm:pt modelId="{E451DFD2-6E33-4D77-991E-FFC0B3806D5C}" type="parTrans" cxnId="{3EF1681D-2CBB-4492-B1AD-5668641A06D7}">
      <dgm:prSet/>
      <dgm:spPr/>
      <dgm:t>
        <a:bodyPr/>
        <a:lstStyle/>
        <a:p>
          <a:endParaRPr lang="cs-CZ"/>
        </a:p>
      </dgm:t>
    </dgm:pt>
    <dgm:pt modelId="{5277A9FE-13A2-4579-AF4B-1411F2B16F10}" type="sibTrans" cxnId="{3EF1681D-2CBB-4492-B1AD-5668641A06D7}">
      <dgm:prSet/>
      <dgm:spPr/>
      <dgm:t>
        <a:bodyPr/>
        <a:lstStyle/>
        <a:p>
          <a:endParaRPr lang="cs-CZ"/>
        </a:p>
      </dgm:t>
    </dgm:pt>
    <dgm:pt modelId="{15184475-E3C9-4E1C-B36C-332D506FE7F3}">
      <dgm:prSet phldrT="[Text]"/>
      <dgm:spPr/>
      <dgm:t>
        <a:bodyPr/>
        <a:lstStyle/>
        <a:p>
          <a:r>
            <a:rPr lang="cs-CZ" dirty="0" smtClean="0"/>
            <a:t>nové metody, zlepšovací návrhy…</a:t>
          </a:r>
          <a:endParaRPr lang="cs-CZ" dirty="0"/>
        </a:p>
      </dgm:t>
    </dgm:pt>
    <dgm:pt modelId="{C7139F05-F72A-4F3B-8FC5-05D1B0A75604}" type="parTrans" cxnId="{1E1975D4-52E7-4D72-BCE0-88426D0DDF51}">
      <dgm:prSet/>
      <dgm:spPr/>
      <dgm:t>
        <a:bodyPr/>
        <a:lstStyle/>
        <a:p>
          <a:endParaRPr lang="cs-CZ"/>
        </a:p>
      </dgm:t>
    </dgm:pt>
    <dgm:pt modelId="{7010DF72-C570-422D-976F-69C30C6EF29F}" type="sibTrans" cxnId="{1E1975D4-52E7-4D72-BCE0-88426D0DDF51}">
      <dgm:prSet/>
      <dgm:spPr/>
      <dgm:t>
        <a:bodyPr/>
        <a:lstStyle/>
        <a:p>
          <a:endParaRPr lang="cs-CZ"/>
        </a:p>
      </dgm:t>
    </dgm:pt>
    <dgm:pt modelId="{92A97042-8F0F-428B-AB3B-3FED924CC80C}">
      <dgm:prSet phldrT="[Text]"/>
      <dgm:spPr/>
      <dgm:t>
        <a:bodyPr/>
        <a:lstStyle/>
        <a:p>
          <a:r>
            <a:rPr lang="cs-CZ" b="1" dirty="0" smtClean="0"/>
            <a:t>Právo na označení</a:t>
          </a:r>
          <a:endParaRPr lang="cs-CZ" b="1" dirty="0"/>
        </a:p>
      </dgm:t>
    </dgm:pt>
    <dgm:pt modelId="{DEC6ABDA-C5B6-4375-8C15-35B946C7139B}" type="parTrans" cxnId="{3AD99ABE-3132-4815-86D6-69A0BF51EA94}">
      <dgm:prSet/>
      <dgm:spPr/>
      <dgm:t>
        <a:bodyPr/>
        <a:lstStyle/>
        <a:p>
          <a:endParaRPr lang="cs-CZ"/>
        </a:p>
      </dgm:t>
    </dgm:pt>
    <dgm:pt modelId="{CC13C2E5-3769-409C-B9EE-5D17A423805A}" type="sibTrans" cxnId="{3AD99ABE-3132-4815-86D6-69A0BF51EA94}">
      <dgm:prSet/>
      <dgm:spPr/>
      <dgm:t>
        <a:bodyPr/>
        <a:lstStyle/>
        <a:p>
          <a:endParaRPr lang="cs-CZ"/>
        </a:p>
      </dgm:t>
    </dgm:pt>
    <dgm:pt modelId="{40AC03ED-D19A-46F3-9E7B-04E7C3E47AEF}">
      <dgm:prSet phldrT="[Text]"/>
      <dgm:spPr/>
      <dgm:t>
        <a:bodyPr/>
        <a:lstStyle/>
        <a:p>
          <a:r>
            <a:rPr lang="cs-CZ" dirty="0" smtClean="0"/>
            <a:t>práva k ochranným známkám, obchodní firmě</a:t>
          </a:r>
          <a:endParaRPr lang="cs-CZ" dirty="0"/>
        </a:p>
      </dgm:t>
    </dgm:pt>
    <dgm:pt modelId="{753FF591-A928-4CDD-AD6E-CF792C1CAED3}" type="parTrans" cxnId="{4494C14A-9BA6-43DC-A885-EC02BDA53A62}">
      <dgm:prSet/>
      <dgm:spPr/>
      <dgm:t>
        <a:bodyPr/>
        <a:lstStyle/>
        <a:p>
          <a:endParaRPr lang="cs-CZ"/>
        </a:p>
      </dgm:t>
    </dgm:pt>
    <dgm:pt modelId="{EA72D2A1-4BE5-46D1-963F-22BF28A63B51}" type="sibTrans" cxnId="{4494C14A-9BA6-43DC-A885-EC02BDA53A62}">
      <dgm:prSet/>
      <dgm:spPr/>
      <dgm:t>
        <a:bodyPr/>
        <a:lstStyle/>
        <a:p>
          <a:endParaRPr lang="cs-CZ"/>
        </a:p>
      </dgm:t>
    </dgm:pt>
    <dgm:pt modelId="{264CF685-788B-43FE-A12C-0778FF567A11}">
      <dgm:prSet phldrT="[Text]"/>
      <dgm:spPr/>
      <dgm:t>
        <a:bodyPr/>
        <a:lstStyle/>
        <a:p>
          <a:r>
            <a:rPr lang="cs-CZ" dirty="0" smtClean="0"/>
            <a:t>proti nekalé soutěži</a:t>
          </a:r>
          <a:endParaRPr lang="cs-CZ" dirty="0"/>
        </a:p>
      </dgm:t>
    </dgm:pt>
    <dgm:pt modelId="{3F46825E-2624-4E58-AF14-8E70362F507C}" type="parTrans" cxnId="{700C7515-431B-4959-AA29-3215EDCF702D}">
      <dgm:prSet/>
      <dgm:spPr/>
      <dgm:t>
        <a:bodyPr/>
        <a:lstStyle/>
        <a:p>
          <a:endParaRPr lang="cs-CZ"/>
        </a:p>
      </dgm:t>
    </dgm:pt>
    <dgm:pt modelId="{D40B18B2-0C61-4429-BA8B-39D85FACC123}" type="sibTrans" cxnId="{700C7515-431B-4959-AA29-3215EDCF702D}">
      <dgm:prSet/>
      <dgm:spPr/>
      <dgm:t>
        <a:bodyPr/>
        <a:lstStyle/>
        <a:p>
          <a:endParaRPr lang="cs-CZ"/>
        </a:p>
      </dgm:t>
    </dgm:pt>
    <dgm:pt modelId="{CC7166AF-8F6B-43AC-8098-C053E79298FC}">
      <dgm:prSet phldrT="[Text]"/>
      <dgm:spPr/>
      <dgm:t>
        <a:bodyPr/>
        <a:lstStyle/>
        <a:p>
          <a:r>
            <a:rPr lang="cs-CZ" b="1" dirty="0" smtClean="0"/>
            <a:t>Etické zásady</a:t>
          </a:r>
          <a:endParaRPr lang="cs-CZ" b="1" dirty="0"/>
        </a:p>
      </dgm:t>
    </dgm:pt>
    <dgm:pt modelId="{4D33AC42-9168-4E26-B141-DFE8C4F039ED}" type="parTrans" cxnId="{BA57AB24-CE49-44A2-90A6-2DA3B3BC79E8}">
      <dgm:prSet/>
      <dgm:spPr/>
      <dgm:t>
        <a:bodyPr/>
        <a:lstStyle/>
        <a:p>
          <a:endParaRPr lang="cs-CZ"/>
        </a:p>
      </dgm:t>
    </dgm:pt>
    <dgm:pt modelId="{059DBEFC-B561-46F2-BF04-E786CF37609A}" type="sibTrans" cxnId="{BA57AB24-CE49-44A2-90A6-2DA3B3BC79E8}">
      <dgm:prSet/>
      <dgm:spPr/>
      <dgm:t>
        <a:bodyPr/>
        <a:lstStyle/>
        <a:p>
          <a:endParaRPr lang="cs-CZ"/>
        </a:p>
      </dgm:t>
    </dgm:pt>
    <dgm:pt modelId="{6C0AF261-44D2-4F07-A330-7B94C8215B43}">
      <dgm:prSet phldrT="[Text]"/>
      <dgm:spPr/>
      <dgm:t>
        <a:bodyPr/>
        <a:lstStyle/>
        <a:p>
          <a:r>
            <a:rPr lang="cs-CZ" dirty="0" smtClean="0"/>
            <a:t>teorie morálky, oborové etické kodexy</a:t>
          </a:r>
          <a:endParaRPr lang="cs-CZ" dirty="0"/>
        </a:p>
      </dgm:t>
    </dgm:pt>
    <dgm:pt modelId="{1529F60E-A701-4DBD-A636-C14C3FA94C8A}" type="parTrans" cxnId="{5A0F9720-A1E2-43ED-A57A-C6D93C09A743}">
      <dgm:prSet/>
      <dgm:spPr/>
      <dgm:t>
        <a:bodyPr/>
        <a:lstStyle/>
        <a:p>
          <a:endParaRPr lang="cs-CZ"/>
        </a:p>
      </dgm:t>
    </dgm:pt>
    <dgm:pt modelId="{768325ED-1DBC-4568-982B-7AB0C8494DB8}" type="sibTrans" cxnId="{5A0F9720-A1E2-43ED-A57A-C6D93C09A743}">
      <dgm:prSet/>
      <dgm:spPr/>
      <dgm:t>
        <a:bodyPr/>
        <a:lstStyle/>
        <a:p>
          <a:endParaRPr lang="cs-CZ"/>
        </a:p>
      </dgm:t>
    </dgm:pt>
    <dgm:pt modelId="{D998CEC5-E02F-44A5-B3DE-38AB67AFE3E2}">
      <dgm:prSet phldrT="[Text]"/>
      <dgm:spPr/>
      <dgm:t>
        <a:bodyPr/>
        <a:lstStyle/>
        <a:p>
          <a:r>
            <a:rPr lang="cs-CZ" dirty="0" smtClean="0"/>
            <a:t>citační etika, vědecká etika…</a:t>
          </a:r>
          <a:endParaRPr lang="cs-CZ" dirty="0"/>
        </a:p>
      </dgm:t>
    </dgm:pt>
    <dgm:pt modelId="{675C52C9-54A9-49B9-8556-A6A36CCA9CF5}" type="parTrans" cxnId="{2D3D8B19-8063-4632-B15E-861A0CAFD136}">
      <dgm:prSet/>
      <dgm:spPr/>
      <dgm:t>
        <a:bodyPr/>
        <a:lstStyle/>
        <a:p>
          <a:endParaRPr lang="cs-CZ"/>
        </a:p>
      </dgm:t>
    </dgm:pt>
    <dgm:pt modelId="{7C2F9754-6BA6-4933-9B9D-311226950B26}" type="sibTrans" cxnId="{2D3D8B19-8063-4632-B15E-861A0CAFD136}">
      <dgm:prSet/>
      <dgm:spPr/>
      <dgm:t>
        <a:bodyPr/>
        <a:lstStyle/>
        <a:p>
          <a:endParaRPr lang="cs-CZ"/>
        </a:p>
      </dgm:t>
    </dgm:pt>
    <dgm:pt modelId="{E449822A-30F9-45A5-A408-EBECF958D78F}">
      <dgm:prSet phldrT="[Text]"/>
      <dgm:spPr/>
      <dgm:t>
        <a:bodyPr/>
        <a:lstStyle/>
        <a:p>
          <a:r>
            <a:rPr lang="cs-CZ" b="1" dirty="0" smtClean="0"/>
            <a:t>Vlastnická práva</a:t>
          </a:r>
          <a:endParaRPr lang="cs-CZ" b="1" dirty="0"/>
        </a:p>
      </dgm:t>
    </dgm:pt>
    <dgm:pt modelId="{A62239CA-051B-4D2A-B86A-9BFA31BF62A8}" type="parTrans" cxnId="{A1358221-6282-43CA-A595-0371F954B70D}">
      <dgm:prSet/>
      <dgm:spPr/>
      <dgm:t>
        <a:bodyPr/>
        <a:lstStyle/>
        <a:p>
          <a:endParaRPr lang="cs-CZ"/>
        </a:p>
      </dgm:t>
    </dgm:pt>
    <dgm:pt modelId="{748895EF-B6AE-4BD2-A550-F0C714587175}" type="sibTrans" cxnId="{A1358221-6282-43CA-A595-0371F954B70D}">
      <dgm:prSet/>
      <dgm:spPr/>
      <dgm:t>
        <a:bodyPr/>
        <a:lstStyle/>
        <a:p>
          <a:endParaRPr lang="cs-CZ"/>
        </a:p>
      </dgm:t>
    </dgm:pt>
    <dgm:pt modelId="{6EC74D16-5CD7-45C5-8631-7D848D1BEDA1}">
      <dgm:prSet phldrT="[Text]"/>
      <dgm:spPr/>
      <dgm:t>
        <a:bodyPr/>
        <a:lstStyle/>
        <a:p>
          <a:r>
            <a:rPr lang="cs-CZ" dirty="0" smtClean="0"/>
            <a:t>přímé a výlučné právní panství nad konkrétní věcí</a:t>
          </a:r>
          <a:endParaRPr lang="cs-CZ" dirty="0"/>
        </a:p>
      </dgm:t>
    </dgm:pt>
    <dgm:pt modelId="{C6E0A406-9755-4E5B-8E15-1225EDBA1D1C}" type="parTrans" cxnId="{38A71818-B495-4A54-9413-36546A73578D}">
      <dgm:prSet/>
      <dgm:spPr/>
      <dgm:t>
        <a:bodyPr/>
        <a:lstStyle/>
        <a:p>
          <a:endParaRPr lang="cs-CZ"/>
        </a:p>
      </dgm:t>
    </dgm:pt>
    <dgm:pt modelId="{19B65049-43E0-4191-91C8-EA6DFB8D0522}" type="sibTrans" cxnId="{38A71818-B495-4A54-9413-36546A73578D}">
      <dgm:prSet/>
      <dgm:spPr/>
      <dgm:t>
        <a:bodyPr/>
        <a:lstStyle/>
        <a:p>
          <a:endParaRPr lang="cs-CZ"/>
        </a:p>
      </dgm:t>
    </dgm:pt>
    <dgm:pt modelId="{E85B8B38-ECEB-4B54-A269-525642C1BAC5}">
      <dgm:prSet phldrT="[Text]"/>
      <dgm:spPr/>
      <dgm:t>
        <a:bodyPr/>
        <a:lstStyle/>
        <a:p>
          <a:r>
            <a:rPr lang="cs-CZ" dirty="0" smtClean="0"/>
            <a:t>právo věc držet, požívat její užitky, právo s věcí nakládat</a:t>
          </a:r>
          <a:endParaRPr lang="cs-CZ" dirty="0"/>
        </a:p>
      </dgm:t>
    </dgm:pt>
    <dgm:pt modelId="{C415C719-3074-493D-BD9F-865B8A124EE4}" type="parTrans" cxnId="{696ED137-AA3E-45BD-8F8D-A4A7BFDF4CCD}">
      <dgm:prSet/>
      <dgm:spPr/>
      <dgm:t>
        <a:bodyPr/>
        <a:lstStyle/>
        <a:p>
          <a:endParaRPr lang="cs-CZ"/>
        </a:p>
      </dgm:t>
    </dgm:pt>
    <dgm:pt modelId="{7EA86451-9F6A-4790-BD0C-3289A7E368F1}" type="sibTrans" cxnId="{696ED137-AA3E-45BD-8F8D-A4A7BFDF4CCD}">
      <dgm:prSet/>
      <dgm:spPr/>
      <dgm:t>
        <a:bodyPr/>
        <a:lstStyle/>
        <a:p>
          <a:endParaRPr lang="cs-CZ"/>
        </a:p>
      </dgm:t>
    </dgm:pt>
    <dgm:pt modelId="{7BCC7DAE-9B8D-4304-9334-F55D04CA6597}" type="pres">
      <dgm:prSet presAssocID="{2A9DB849-3664-4A6A-A79F-AD5046153C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18249-FA96-4634-9D0E-30FA4A8AC7B1}" type="pres">
      <dgm:prSet presAssocID="{AB9198EF-47C6-42E8-A7B8-0EF419B5B00A}" presName="comp" presStyleCnt="0"/>
      <dgm:spPr/>
    </dgm:pt>
    <dgm:pt modelId="{FE9DE939-8F49-4072-9A9D-E217669BF85F}" type="pres">
      <dgm:prSet presAssocID="{AB9198EF-47C6-42E8-A7B8-0EF419B5B00A}" presName="box" presStyleLbl="node1" presStyleIdx="0" presStyleCnt="5"/>
      <dgm:spPr/>
      <dgm:t>
        <a:bodyPr/>
        <a:lstStyle/>
        <a:p>
          <a:endParaRPr lang="cs-CZ"/>
        </a:p>
      </dgm:t>
    </dgm:pt>
    <dgm:pt modelId="{27743B34-BABF-4B3C-8241-0B3BFBE41113}" type="pres">
      <dgm:prSet presAssocID="{AB9198EF-47C6-42E8-A7B8-0EF419B5B00A}" presName="img" presStyleLbl="fgImgPlace1" presStyleIdx="0" presStyleCnt="5" custScaleX="71273" custLinFactNeighborX="-8368"/>
      <dgm:spPr>
        <a:solidFill>
          <a:srgbClr val="C00000"/>
        </a:solidFill>
      </dgm:spPr>
    </dgm:pt>
    <dgm:pt modelId="{113FD862-60E0-48C6-9144-5A61B5554255}" type="pres">
      <dgm:prSet presAssocID="{AB9198EF-47C6-42E8-A7B8-0EF419B5B00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B283C0-606B-4BC2-AEB8-6F65017D1415}" type="pres">
      <dgm:prSet presAssocID="{B4566688-5B83-4152-84FD-722085E21B14}" presName="spacer" presStyleCnt="0"/>
      <dgm:spPr/>
    </dgm:pt>
    <dgm:pt modelId="{7E42FEF0-640A-42CA-B8E4-7D6E14E39179}" type="pres">
      <dgm:prSet presAssocID="{1F2F2A53-D511-4F42-9E49-E605423C2622}" presName="comp" presStyleCnt="0"/>
      <dgm:spPr/>
    </dgm:pt>
    <dgm:pt modelId="{01012655-63C5-446F-B9A4-941F891DD2CE}" type="pres">
      <dgm:prSet presAssocID="{1F2F2A53-D511-4F42-9E49-E605423C2622}" presName="box" presStyleLbl="node1" presStyleIdx="1" presStyleCnt="5"/>
      <dgm:spPr/>
      <dgm:t>
        <a:bodyPr/>
        <a:lstStyle/>
        <a:p>
          <a:endParaRPr lang="cs-CZ"/>
        </a:p>
      </dgm:t>
    </dgm:pt>
    <dgm:pt modelId="{46470E68-CCC5-43C1-8D31-FDB77524872B}" type="pres">
      <dgm:prSet presAssocID="{1F2F2A53-D511-4F42-9E49-E605423C2622}" presName="img" presStyleLbl="fgImgPlace1" presStyleIdx="1" presStyleCnt="5" custScaleX="71273" custLinFactNeighborX="-8368"/>
      <dgm:spPr>
        <a:solidFill>
          <a:schemeClr val="accent6">
            <a:lumMod val="50000"/>
          </a:schemeClr>
        </a:solidFill>
      </dgm:spPr>
    </dgm:pt>
    <dgm:pt modelId="{F7C16475-FDC5-4715-9221-98C6497FF581}" type="pres">
      <dgm:prSet presAssocID="{1F2F2A53-D511-4F42-9E49-E605423C26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312BF5-5675-4F52-A244-CE493E09676B}" type="pres">
      <dgm:prSet presAssocID="{19257103-92DA-49B3-B841-799150F943AB}" presName="spacer" presStyleCnt="0"/>
      <dgm:spPr/>
    </dgm:pt>
    <dgm:pt modelId="{B640A84E-8652-4BE4-83F4-D27C9A36FBC1}" type="pres">
      <dgm:prSet presAssocID="{92A97042-8F0F-428B-AB3B-3FED924CC80C}" presName="comp" presStyleCnt="0"/>
      <dgm:spPr/>
    </dgm:pt>
    <dgm:pt modelId="{910A4356-49E2-4021-B7A2-493F80124059}" type="pres">
      <dgm:prSet presAssocID="{92A97042-8F0F-428B-AB3B-3FED924CC80C}" presName="box" presStyleLbl="node1" presStyleIdx="2" presStyleCnt="5"/>
      <dgm:spPr/>
      <dgm:t>
        <a:bodyPr/>
        <a:lstStyle/>
        <a:p>
          <a:endParaRPr lang="cs-CZ"/>
        </a:p>
      </dgm:t>
    </dgm:pt>
    <dgm:pt modelId="{2D60DB2A-1E4E-4A25-AEAD-640EEEF95B46}" type="pres">
      <dgm:prSet presAssocID="{92A97042-8F0F-428B-AB3B-3FED924CC80C}" presName="img" presStyleLbl="fgImgPlace1" presStyleIdx="2" presStyleCnt="5" custScaleX="71273" custLinFactNeighborX="-8368"/>
      <dgm:spPr>
        <a:solidFill>
          <a:srgbClr val="886E34"/>
        </a:solidFill>
      </dgm:spPr>
    </dgm:pt>
    <dgm:pt modelId="{A512E474-7D9E-4653-818D-980EB6403171}" type="pres">
      <dgm:prSet presAssocID="{92A97042-8F0F-428B-AB3B-3FED924CC80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E16F52-A900-4B9B-9155-EA8DE35897C0}" type="pres">
      <dgm:prSet presAssocID="{CC13C2E5-3769-409C-B9EE-5D17A423805A}" presName="spacer" presStyleCnt="0"/>
      <dgm:spPr/>
    </dgm:pt>
    <dgm:pt modelId="{355421F7-A31E-480F-8DAC-93C5803FE08E}" type="pres">
      <dgm:prSet presAssocID="{E449822A-30F9-45A5-A408-EBECF958D78F}" presName="comp" presStyleCnt="0"/>
      <dgm:spPr/>
    </dgm:pt>
    <dgm:pt modelId="{F1116878-9612-4547-850B-6E01A22308AF}" type="pres">
      <dgm:prSet presAssocID="{E449822A-30F9-45A5-A408-EBECF958D78F}" presName="box" presStyleLbl="node1" presStyleIdx="3" presStyleCnt="5"/>
      <dgm:spPr/>
      <dgm:t>
        <a:bodyPr/>
        <a:lstStyle/>
        <a:p>
          <a:endParaRPr lang="cs-CZ"/>
        </a:p>
      </dgm:t>
    </dgm:pt>
    <dgm:pt modelId="{45B81E80-FEFC-494F-AB00-E0EF908379FD}" type="pres">
      <dgm:prSet presAssocID="{E449822A-30F9-45A5-A408-EBECF958D78F}" presName="img" presStyleLbl="fgImgPlace1" presStyleIdx="3" presStyleCnt="5" custScaleX="71273" custLinFactNeighborX="-8368"/>
      <dgm:spPr>
        <a:solidFill>
          <a:srgbClr val="8E8C38"/>
        </a:solidFill>
      </dgm:spPr>
    </dgm:pt>
    <dgm:pt modelId="{AB3B4039-886E-4DB9-BD66-9562F87FF6B9}" type="pres">
      <dgm:prSet presAssocID="{E449822A-30F9-45A5-A408-EBECF958D78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FF71FC-8974-45CC-82BC-E0D8FCF3F0D0}" type="pres">
      <dgm:prSet presAssocID="{748895EF-B6AE-4BD2-A550-F0C714587175}" presName="spacer" presStyleCnt="0"/>
      <dgm:spPr/>
    </dgm:pt>
    <dgm:pt modelId="{8DED205E-3DE5-488E-A809-5DBD8CC04433}" type="pres">
      <dgm:prSet presAssocID="{CC7166AF-8F6B-43AC-8098-C053E79298FC}" presName="comp" presStyleCnt="0"/>
      <dgm:spPr/>
    </dgm:pt>
    <dgm:pt modelId="{85B64E6E-E0A0-40DE-B917-02576725AB75}" type="pres">
      <dgm:prSet presAssocID="{CC7166AF-8F6B-43AC-8098-C053E79298FC}" presName="box" presStyleLbl="node1" presStyleIdx="4" presStyleCnt="5"/>
      <dgm:spPr/>
      <dgm:t>
        <a:bodyPr/>
        <a:lstStyle/>
        <a:p>
          <a:endParaRPr lang="cs-CZ"/>
        </a:p>
      </dgm:t>
    </dgm:pt>
    <dgm:pt modelId="{9F52EBDC-CEF4-472B-B29E-8C81BA78F701}" type="pres">
      <dgm:prSet presAssocID="{CC7166AF-8F6B-43AC-8098-C053E79298FC}" presName="img" presStyleLbl="fgImgPlace1" presStyleIdx="4" presStyleCnt="5" custScaleX="71273" custLinFactNeighborX="-8368"/>
      <dgm:spPr>
        <a:solidFill>
          <a:srgbClr val="7A983E"/>
        </a:solidFill>
      </dgm:spPr>
    </dgm:pt>
    <dgm:pt modelId="{E1F731A5-D745-46FB-827C-9679399A996D}" type="pres">
      <dgm:prSet presAssocID="{CC7166AF-8F6B-43AC-8098-C053E79298F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B59474D-6932-45C7-B2FD-4699EA8EA944}" type="presOf" srcId="{97C45B1C-97B3-40C5-BA9E-56648778EC59}" destId="{F7C16475-FDC5-4715-9221-98C6497FF581}" srcOrd="1" destOrd="1" presId="urn:microsoft.com/office/officeart/2005/8/layout/vList4"/>
    <dgm:cxn modelId="{700C7515-431B-4959-AA29-3215EDCF702D}" srcId="{92A97042-8F0F-428B-AB3B-3FED924CC80C}" destId="{264CF685-788B-43FE-A12C-0778FF567A11}" srcOrd="1" destOrd="0" parTransId="{3F46825E-2624-4E58-AF14-8E70362F507C}" sibTransId="{D40B18B2-0C61-4429-BA8B-39D85FACC123}"/>
    <dgm:cxn modelId="{2B86FD68-77E6-4C9F-A2B8-F7FEE4AE0BD2}" type="presOf" srcId="{CC7166AF-8F6B-43AC-8098-C053E79298FC}" destId="{E1F731A5-D745-46FB-827C-9679399A996D}" srcOrd="1" destOrd="0" presId="urn:microsoft.com/office/officeart/2005/8/layout/vList4"/>
    <dgm:cxn modelId="{3ABD9C12-8E6C-4913-A99D-685C906CD611}" type="presOf" srcId="{E449822A-30F9-45A5-A408-EBECF958D78F}" destId="{AB3B4039-886E-4DB9-BD66-9562F87FF6B9}" srcOrd="1" destOrd="0" presId="urn:microsoft.com/office/officeart/2005/8/layout/vList4"/>
    <dgm:cxn modelId="{055984D5-19E6-46F0-AB43-078ABF7A6222}" srcId="{AB9198EF-47C6-42E8-A7B8-0EF419B5B00A}" destId="{7E8D3647-39C3-41E1-AECA-57CAC396FDA7}" srcOrd="0" destOrd="0" parTransId="{65C09783-83C0-4898-96F0-5EB1299A58DF}" sibTransId="{AE49B769-0A9C-41C7-B30C-28A0A04DF54E}"/>
    <dgm:cxn modelId="{FE956115-2C26-4F98-82A5-5E206ED9E09A}" type="presOf" srcId="{E449822A-30F9-45A5-A408-EBECF958D78F}" destId="{F1116878-9612-4547-850B-6E01A22308AF}" srcOrd="0" destOrd="0" presId="urn:microsoft.com/office/officeart/2005/8/layout/vList4"/>
    <dgm:cxn modelId="{75E9B628-DD52-4858-B3A3-93F7F10D98E4}" type="presOf" srcId="{E85B8B38-ECEB-4B54-A269-525642C1BAC5}" destId="{AB3B4039-886E-4DB9-BD66-9562F87FF6B9}" srcOrd="1" destOrd="2" presId="urn:microsoft.com/office/officeart/2005/8/layout/vList4"/>
    <dgm:cxn modelId="{CA6B7E44-056F-4CB9-B30A-97F3B469E7C9}" type="presOf" srcId="{264CF685-788B-43FE-A12C-0778FF567A11}" destId="{910A4356-49E2-4021-B7A2-493F80124059}" srcOrd="0" destOrd="2" presId="urn:microsoft.com/office/officeart/2005/8/layout/vList4"/>
    <dgm:cxn modelId="{CA66BD24-C17C-4ACD-935F-1C1BCC5BAEAD}" type="presOf" srcId="{40AC03ED-D19A-46F3-9E7B-04E7C3E47AEF}" destId="{A512E474-7D9E-4653-818D-980EB6403171}" srcOrd="1" destOrd="1" presId="urn:microsoft.com/office/officeart/2005/8/layout/vList4"/>
    <dgm:cxn modelId="{696ED137-AA3E-45BD-8F8D-A4A7BFDF4CCD}" srcId="{E449822A-30F9-45A5-A408-EBECF958D78F}" destId="{E85B8B38-ECEB-4B54-A269-525642C1BAC5}" srcOrd="1" destOrd="0" parTransId="{C415C719-3074-493D-BD9F-865B8A124EE4}" sibTransId="{7EA86451-9F6A-4790-BD0C-3289A7E368F1}"/>
    <dgm:cxn modelId="{BA57AB24-CE49-44A2-90A6-2DA3B3BC79E8}" srcId="{2A9DB849-3664-4A6A-A79F-AD5046153C5B}" destId="{CC7166AF-8F6B-43AC-8098-C053E79298FC}" srcOrd="4" destOrd="0" parTransId="{4D33AC42-9168-4E26-B141-DFE8C4F039ED}" sibTransId="{059DBEFC-B561-46F2-BF04-E786CF37609A}"/>
    <dgm:cxn modelId="{743B2453-06F7-45D3-81E1-08FA93ECD1E4}" type="presOf" srcId="{7E8D3647-39C3-41E1-AECA-57CAC396FDA7}" destId="{113FD862-60E0-48C6-9144-5A61B5554255}" srcOrd="1" destOrd="1" presId="urn:microsoft.com/office/officeart/2005/8/layout/vList4"/>
    <dgm:cxn modelId="{A1358221-6282-43CA-A595-0371F954B70D}" srcId="{2A9DB849-3664-4A6A-A79F-AD5046153C5B}" destId="{E449822A-30F9-45A5-A408-EBECF958D78F}" srcOrd="3" destOrd="0" parTransId="{A62239CA-051B-4D2A-B86A-9BFA31BF62A8}" sibTransId="{748895EF-B6AE-4BD2-A550-F0C714587175}"/>
    <dgm:cxn modelId="{F2173483-F111-4812-A690-A0C42E569E80}" type="presOf" srcId="{15184475-E3C9-4E1C-B36C-332D506FE7F3}" destId="{F7C16475-FDC5-4715-9221-98C6497FF581}" srcOrd="1" destOrd="2" presId="urn:microsoft.com/office/officeart/2005/8/layout/vList4"/>
    <dgm:cxn modelId="{00F1323F-AE20-4538-8FB2-8F1447A69A20}" type="presOf" srcId="{E85B8B38-ECEB-4B54-A269-525642C1BAC5}" destId="{F1116878-9612-4547-850B-6E01A22308AF}" srcOrd="0" destOrd="2" presId="urn:microsoft.com/office/officeart/2005/8/layout/vList4"/>
    <dgm:cxn modelId="{4494C14A-9BA6-43DC-A885-EC02BDA53A62}" srcId="{92A97042-8F0F-428B-AB3B-3FED924CC80C}" destId="{40AC03ED-D19A-46F3-9E7B-04E7C3E47AEF}" srcOrd="0" destOrd="0" parTransId="{753FF591-A928-4CDD-AD6E-CF792C1CAED3}" sibTransId="{EA72D2A1-4BE5-46D1-963F-22BF28A63B51}"/>
    <dgm:cxn modelId="{7D8E3077-278B-4FD1-80FD-5296478CA030}" type="presOf" srcId="{97C45B1C-97B3-40C5-BA9E-56648778EC59}" destId="{01012655-63C5-446F-B9A4-941F891DD2CE}" srcOrd="0" destOrd="1" presId="urn:microsoft.com/office/officeart/2005/8/layout/vList4"/>
    <dgm:cxn modelId="{1E1975D4-52E7-4D72-BCE0-88426D0DDF51}" srcId="{1F2F2A53-D511-4F42-9E49-E605423C2622}" destId="{15184475-E3C9-4E1C-B36C-332D506FE7F3}" srcOrd="1" destOrd="0" parTransId="{C7139F05-F72A-4F3B-8FC5-05D1B0A75604}" sibTransId="{7010DF72-C570-422D-976F-69C30C6EF29F}"/>
    <dgm:cxn modelId="{049CEF7B-66CD-43ED-85BE-C9E8728C460F}" type="presOf" srcId="{AB9198EF-47C6-42E8-A7B8-0EF419B5B00A}" destId="{FE9DE939-8F49-4072-9A9D-E217669BF85F}" srcOrd="0" destOrd="0" presId="urn:microsoft.com/office/officeart/2005/8/layout/vList4"/>
    <dgm:cxn modelId="{2F20B032-9C02-48C3-85E2-15F36D0AB72F}" type="presOf" srcId="{1F2F2A53-D511-4F42-9E49-E605423C2622}" destId="{F7C16475-FDC5-4715-9221-98C6497FF581}" srcOrd="1" destOrd="0" presId="urn:microsoft.com/office/officeart/2005/8/layout/vList4"/>
    <dgm:cxn modelId="{8AECAA8B-29C0-4BEA-87A5-D055DED103B2}" type="presOf" srcId="{6021127B-4981-4E14-9D2D-CCC1C0B230D3}" destId="{FE9DE939-8F49-4072-9A9D-E217669BF85F}" srcOrd="0" destOrd="2" presId="urn:microsoft.com/office/officeart/2005/8/layout/vList4"/>
    <dgm:cxn modelId="{047180B5-A011-493B-AC0D-D02E71A5B6F0}" type="presOf" srcId="{40AC03ED-D19A-46F3-9E7B-04E7C3E47AEF}" destId="{910A4356-49E2-4021-B7A2-493F80124059}" srcOrd="0" destOrd="1" presId="urn:microsoft.com/office/officeart/2005/8/layout/vList4"/>
    <dgm:cxn modelId="{2B083650-56B7-4989-998F-A80430149D8C}" type="presOf" srcId="{D998CEC5-E02F-44A5-B3DE-38AB67AFE3E2}" destId="{E1F731A5-D745-46FB-827C-9679399A996D}" srcOrd="1" destOrd="2" presId="urn:microsoft.com/office/officeart/2005/8/layout/vList4"/>
    <dgm:cxn modelId="{5639F736-E72F-4334-BFFD-E2E2125444C7}" type="presOf" srcId="{D998CEC5-E02F-44A5-B3DE-38AB67AFE3E2}" destId="{85B64E6E-E0A0-40DE-B917-02576725AB75}" srcOrd="0" destOrd="2" presId="urn:microsoft.com/office/officeart/2005/8/layout/vList4"/>
    <dgm:cxn modelId="{3AD99ABE-3132-4815-86D6-69A0BF51EA94}" srcId="{2A9DB849-3664-4A6A-A79F-AD5046153C5B}" destId="{92A97042-8F0F-428B-AB3B-3FED924CC80C}" srcOrd="2" destOrd="0" parTransId="{DEC6ABDA-C5B6-4375-8C15-35B946C7139B}" sibTransId="{CC13C2E5-3769-409C-B9EE-5D17A423805A}"/>
    <dgm:cxn modelId="{1F71E646-C052-492B-B189-33222192018C}" type="presOf" srcId="{6C0AF261-44D2-4F07-A330-7B94C8215B43}" destId="{85B64E6E-E0A0-40DE-B917-02576725AB75}" srcOrd="0" destOrd="1" presId="urn:microsoft.com/office/officeart/2005/8/layout/vList4"/>
    <dgm:cxn modelId="{15813D8F-7743-409F-9D66-EC289B046D20}" type="presOf" srcId="{2A9DB849-3664-4A6A-A79F-AD5046153C5B}" destId="{7BCC7DAE-9B8D-4304-9334-F55D04CA6597}" srcOrd="0" destOrd="0" presId="urn:microsoft.com/office/officeart/2005/8/layout/vList4"/>
    <dgm:cxn modelId="{2495D128-6469-47A3-B190-9E3E3C498143}" type="presOf" srcId="{92A97042-8F0F-428B-AB3B-3FED924CC80C}" destId="{A512E474-7D9E-4653-818D-980EB6403171}" srcOrd="1" destOrd="0" presId="urn:microsoft.com/office/officeart/2005/8/layout/vList4"/>
    <dgm:cxn modelId="{CE85D0B1-BDC9-47F2-AEB7-E7D1BCF0F047}" type="presOf" srcId="{1F2F2A53-D511-4F42-9E49-E605423C2622}" destId="{01012655-63C5-446F-B9A4-941F891DD2CE}" srcOrd="0" destOrd="0" presId="urn:microsoft.com/office/officeart/2005/8/layout/vList4"/>
    <dgm:cxn modelId="{2E787C50-4DB3-4848-83C0-3375365C08F3}" type="presOf" srcId="{6EC74D16-5CD7-45C5-8631-7D848D1BEDA1}" destId="{AB3B4039-886E-4DB9-BD66-9562F87FF6B9}" srcOrd="1" destOrd="1" presId="urn:microsoft.com/office/officeart/2005/8/layout/vList4"/>
    <dgm:cxn modelId="{3EF1681D-2CBB-4492-B1AD-5668641A06D7}" srcId="{1F2F2A53-D511-4F42-9E49-E605423C2622}" destId="{97C45B1C-97B3-40C5-BA9E-56648778EC59}" srcOrd="0" destOrd="0" parTransId="{E451DFD2-6E33-4D77-991E-FFC0B3806D5C}" sibTransId="{5277A9FE-13A2-4579-AF4B-1411F2B16F10}"/>
    <dgm:cxn modelId="{E76407FE-9770-4C1B-8350-3AE613B24C70}" srcId="{2A9DB849-3664-4A6A-A79F-AD5046153C5B}" destId="{1F2F2A53-D511-4F42-9E49-E605423C2622}" srcOrd="1" destOrd="0" parTransId="{66DE25B9-0069-46CB-BAD0-7CFDCD9E63EB}" sibTransId="{19257103-92DA-49B3-B841-799150F943AB}"/>
    <dgm:cxn modelId="{A93E5BFE-DA68-471A-BB12-52255D51AC94}" type="presOf" srcId="{6021127B-4981-4E14-9D2D-CCC1C0B230D3}" destId="{113FD862-60E0-48C6-9144-5A61B5554255}" srcOrd="1" destOrd="2" presId="urn:microsoft.com/office/officeart/2005/8/layout/vList4"/>
    <dgm:cxn modelId="{0B952BD0-FF8E-41AA-B6BC-49609692252E}" type="presOf" srcId="{AB9198EF-47C6-42E8-A7B8-0EF419B5B00A}" destId="{113FD862-60E0-48C6-9144-5A61B5554255}" srcOrd="1" destOrd="0" presId="urn:microsoft.com/office/officeart/2005/8/layout/vList4"/>
    <dgm:cxn modelId="{7B6048F7-49E3-4D52-83FD-E261AABFA5EE}" type="presOf" srcId="{15184475-E3C9-4E1C-B36C-332D506FE7F3}" destId="{01012655-63C5-446F-B9A4-941F891DD2CE}" srcOrd="0" destOrd="2" presId="urn:microsoft.com/office/officeart/2005/8/layout/vList4"/>
    <dgm:cxn modelId="{2018E21F-1D6D-472C-8051-964913CCD215}" type="presOf" srcId="{6C0AF261-44D2-4F07-A330-7B94C8215B43}" destId="{E1F731A5-D745-46FB-827C-9679399A996D}" srcOrd="1" destOrd="1" presId="urn:microsoft.com/office/officeart/2005/8/layout/vList4"/>
    <dgm:cxn modelId="{38A71818-B495-4A54-9413-36546A73578D}" srcId="{E449822A-30F9-45A5-A408-EBECF958D78F}" destId="{6EC74D16-5CD7-45C5-8631-7D848D1BEDA1}" srcOrd="0" destOrd="0" parTransId="{C6E0A406-9755-4E5B-8E15-1225EDBA1D1C}" sibTransId="{19B65049-43E0-4191-91C8-EA6DFB8D0522}"/>
    <dgm:cxn modelId="{9A8412F7-F330-4850-ACE7-1E94061576EC}" type="presOf" srcId="{6EC74D16-5CD7-45C5-8631-7D848D1BEDA1}" destId="{F1116878-9612-4547-850B-6E01A22308AF}" srcOrd="0" destOrd="1" presId="urn:microsoft.com/office/officeart/2005/8/layout/vList4"/>
    <dgm:cxn modelId="{5A0F9720-A1E2-43ED-A57A-C6D93C09A743}" srcId="{CC7166AF-8F6B-43AC-8098-C053E79298FC}" destId="{6C0AF261-44D2-4F07-A330-7B94C8215B43}" srcOrd="0" destOrd="0" parTransId="{1529F60E-A701-4DBD-A636-C14C3FA94C8A}" sibTransId="{768325ED-1DBC-4568-982B-7AB0C8494DB8}"/>
    <dgm:cxn modelId="{843F73C4-6803-4689-B719-903CE9D6C3AB}" type="presOf" srcId="{CC7166AF-8F6B-43AC-8098-C053E79298FC}" destId="{85B64E6E-E0A0-40DE-B917-02576725AB75}" srcOrd="0" destOrd="0" presId="urn:microsoft.com/office/officeart/2005/8/layout/vList4"/>
    <dgm:cxn modelId="{D43A22EA-E4B7-4A44-B458-53F05A8C25C9}" srcId="{AB9198EF-47C6-42E8-A7B8-0EF419B5B00A}" destId="{6021127B-4981-4E14-9D2D-CCC1C0B230D3}" srcOrd="1" destOrd="0" parTransId="{B27E72F2-108D-4447-B11A-44C8FADC6BC7}" sibTransId="{7C1065A7-7BCD-4654-9223-2B30B983FB6A}"/>
    <dgm:cxn modelId="{AB493BD1-C210-4BA9-AA08-404C88D80E41}" srcId="{2A9DB849-3664-4A6A-A79F-AD5046153C5B}" destId="{AB9198EF-47C6-42E8-A7B8-0EF419B5B00A}" srcOrd="0" destOrd="0" parTransId="{42E75CFD-CA12-440E-A905-2240D6263554}" sibTransId="{B4566688-5B83-4152-84FD-722085E21B14}"/>
    <dgm:cxn modelId="{505B9A91-DFB2-4C1F-B9CC-63649ED44F9A}" type="presOf" srcId="{264CF685-788B-43FE-A12C-0778FF567A11}" destId="{A512E474-7D9E-4653-818D-980EB6403171}" srcOrd="1" destOrd="2" presId="urn:microsoft.com/office/officeart/2005/8/layout/vList4"/>
    <dgm:cxn modelId="{2D3D8B19-8063-4632-B15E-861A0CAFD136}" srcId="{CC7166AF-8F6B-43AC-8098-C053E79298FC}" destId="{D998CEC5-E02F-44A5-B3DE-38AB67AFE3E2}" srcOrd="1" destOrd="0" parTransId="{675C52C9-54A9-49B9-8556-A6A36CCA9CF5}" sibTransId="{7C2F9754-6BA6-4933-9B9D-311226950B26}"/>
    <dgm:cxn modelId="{CB83D0EB-A525-461C-BD19-812126914E72}" type="presOf" srcId="{7E8D3647-39C3-41E1-AECA-57CAC396FDA7}" destId="{FE9DE939-8F49-4072-9A9D-E217669BF85F}" srcOrd="0" destOrd="1" presId="urn:microsoft.com/office/officeart/2005/8/layout/vList4"/>
    <dgm:cxn modelId="{9D9FD969-975E-41B6-8A94-6942140EBCEE}" type="presOf" srcId="{92A97042-8F0F-428B-AB3B-3FED924CC80C}" destId="{910A4356-49E2-4021-B7A2-493F80124059}" srcOrd="0" destOrd="0" presId="urn:microsoft.com/office/officeart/2005/8/layout/vList4"/>
    <dgm:cxn modelId="{E652F005-7526-4D59-BAE7-5916254C3201}" type="presParOf" srcId="{7BCC7DAE-9B8D-4304-9334-F55D04CA6597}" destId="{73A18249-FA96-4634-9D0E-30FA4A8AC7B1}" srcOrd="0" destOrd="0" presId="urn:microsoft.com/office/officeart/2005/8/layout/vList4"/>
    <dgm:cxn modelId="{56E51C55-DBD1-46C9-BA0A-7A4B7F3A0088}" type="presParOf" srcId="{73A18249-FA96-4634-9D0E-30FA4A8AC7B1}" destId="{FE9DE939-8F49-4072-9A9D-E217669BF85F}" srcOrd="0" destOrd="0" presId="urn:microsoft.com/office/officeart/2005/8/layout/vList4"/>
    <dgm:cxn modelId="{5F3501A9-42C5-42DB-B04C-8D6F13DAAE71}" type="presParOf" srcId="{73A18249-FA96-4634-9D0E-30FA4A8AC7B1}" destId="{27743B34-BABF-4B3C-8241-0B3BFBE41113}" srcOrd="1" destOrd="0" presId="urn:microsoft.com/office/officeart/2005/8/layout/vList4"/>
    <dgm:cxn modelId="{A497EC7F-DAAC-4A24-8143-2A4C106F3CAE}" type="presParOf" srcId="{73A18249-FA96-4634-9D0E-30FA4A8AC7B1}" destId="{113FD862-60E0-48C6-9144-5A61B5554255}" srcOrd="2" destOrd="0" presId="urn:microsoft.com/office/officeart/2005/8/layout/vList4"/>
    <dgm:cxn modelId="{86C0EB9C-6BFF-4CB3-8043-3EB60EDB457C}" type="presParOf" srcId="{7BCC7DAE-9B8D-4304-9334-F55D04CA6597}" destId="{EDB283C0-606B-4BC2-AEB8-6F65017D1415}" srcOrd="1" destOrd="0" presId="urn:microsoft.com/office/officeart/2005/8/layout/vList4"/>
    <dgm:cxn modelId="{E2ED9F5A-69A1-4F53-9D55-EFE9F1919818}" type="presParOf" srcId="{7BCC7DAE-9B8D-4304-9334-F55D04CA6597}" destId="{7E42FEF0-640A-42CA-B8E4-7D6E14E39179}" srcOrd="2" destOrd="0" presId="urn:microsoft.com/office/officeart/2005/8/layout/vList4"/>
    <dgm:cxn modelId="{A72D0535-2180-4C18-A2D5-F3E8CAF73A2C}" type="presParOf" srcId="{7E42FEF0-640A-42CA-B8E4-7D6E14E39179}" destId="{01012655-63C5-446F-B9A4-941F891DD2CE}" srcOrd="0" destOrd="0" presId="urn:microsoft.com/office/officeart/2005/8/layout/vList4"/>
    <dgm:cxn modelId="{310E805D-8CFE-4FDA-A462-A3CDFF93C098}" type="presParOf" srcId="{7E42FEF0-640A-42CA-B8E4-7D6E14E39179}" destId="{46470E68-CCC5-43C1-8D31-FDB77524872B}" srcOrd="1" destOrd="0" presId="urn:microsoft.com/office/officeart/2005/8/layout/vList4"/>
    <dgm:cxn modelId="{8812CF74-1C62-4DA6-8628-5F283F71CD50}" type="presParOf" srcId="{7E42FEF0-640A-42CA-B8E4-7D6E14E39179}" destId="{F7C16475-FDC5-4715-9221-98C6497FF581}" srcOrd="2" destOrd="0" presId="urn:microsoft.com/office/officeart/2005/8/layout/vList4"/>
    <dgm:cxn modelId="{6B573D4E-5277-4EB2-BEFF-EBD0A390254C}" type="presParOf" srcId="{7BCC7DAE-9B8D-4304-9334-F55D04CA6597}" destId="{97312BF5-5675-4F52-A244-CE493E09676B}" srcOrd="3" destOrd="0" presId="urn:microsoft.com/office/officeart/2005/8/layout/vList4"/>
    <dgm:cxn modelId="{211D3C12-5CA3-47C6-A04E-A1300188FCDB}" type="presParOf" srcId="{7BCC7DAE-9B8D-4304-9334-F55D04CA6597}" destId="{B640A84E-8652-4BE4-83F4-D27C9A36FBC1}" srcOrd="4" destOrd="0" presId="urn:microsoft.com/office/officeart/2005/8/layout/vList4"/>
    <dgm:cxn modelId="{BFCFD85A-74F2-4A9E-B38B-EA0F35F75269}" type="presParOf" srcId="{B640A84E-8652-4BE4-83F4-D27C9A36FBC1}" destId="{910A4356-49E2-4021-B7A2-493F80124059}" srcOrd="0" destOrd="0" presId="urn:microsoft.com/office/officeart/2005/8/layout/vList4"/>
    <dgm:cxn modelId="{AAC07A3E-D068-4951-90E7-C0B4D389414E}" type="presParOf" srcId="{B640A84E-8652-4BE4-83F4-D27C9A36FBC1}" destId="{2D60DB2A-1E4E-4A25-AEAD-640EEEF95B46}" srcOrd="1" destOrd="0" presId="urn:microsoft.com/office/officeart/2005/8/layout/vList4"/>
    <dgm:cxn modelId="{7617DA50-6ADA-4019-A527-E01B469FB008}" type="presParOf" srcId="{B640A84E-8652-4BE4-83F4-D27C9A36FBC1}" destId="{A512E474-7D9E-4653-818D-980EB6403171}" srcOrd="2" destOrd="0" presId="urn:microsoft.com/office/officeart/2005/8/layout/vList4"/>
    <dgm:cxn modelId="{103A7042-B50D-4CF4-94E2-9FDD3B56DC0D}" type="presParOf" srcId="{7BCC7DAE-9B8D-4304-9334-F55D04CA6597}" destId="{6BE16F52-A900-4B9B-9155-EA8DE35897C0}" srcOrd="5" destOrd="0" presId="urn:microsoft.com/office/officeart/2005/8/layout/vList4"/>
    <dgm:cxn modelId="{5BFA1812-5755-4BF3-BB05-6E4A1831AE01}" type="presParOf" srcId="{7BCC7DAE-9B8D-4304-9334-F55D04CA6597}" destId="{355421F7-A31E-480F-8DAC-93C5803FE08E}" srcOrd="6" destOrd="0" presId="urn:microsoft.com/office/officeart/2005/8/layout/vList4"/>
    <dgm:cxn modelId="{5AF64998-5774-40FB-B205-C33D16CA51A8}" type="presParOf" srcId="{355421F7-A31E-480F-8DAC-93C5803FE08E}" destId="{F1116878-9612-4547-850B-6E01A22308AF}" srcOrd="0" destOrd="0" presId="urn:microsoft.com/office/officeart/2005/8/layout/vList4"/>
    <dgm:cxn modelId="{659050CB-F420-47B6-8B0B-4C17B0B43873}" type="presParOf" srcId="{355421F7-A31E-480F-8DAC-93C5803FE08E}" destId="{45B81E80-FEFC-494F-AB00-E0EF908379FD}" srcOrd="1" destOrd="0" presId="urn:microsoft.com/office/officeart/2005/8/layout/vList4"/>
    <dgm:cxn modelId="{0986BA33-B44D-4D10-9132-FB2D811D003D}" type="presParOf" srcId="{355421F7-A31E-480F-8DAC-93C5803FE08E}" destId="{AB3B4039-886E-4DB9-BD66-9562F87FF6B9}" srcOrd="2" destOrd="0" presId="urn:microsoft.com/office/officeart/2005/8/layout/vList4"/>
    <dgm:cxn modelId="{5C5DDC5E-18C4-4846-937C-093CF19A40B4}" type="presParOf" srcId="{7BCC7DAE-9B8D-4304-9334-F55D04CA6597}" destId="{8FFF71FC-8974-45CC-82BC-E0D8FCF3F0D0}" srcOrd="7" destOrd="0" presId="urn:microsoft.com/office/officeart/2005/8/layout/vList4"/>
    <dgm:cxn modelId="{C22C794C-3345-4D92-9F76-2DBDE960C30B}" type="presParOf" srcId="{7BCC7DAE-9B8D-4304-9334-F55D04CA6597}" destId="{8DED205E-3DE5-488E-A809-5DBD8CC04433}" srcOrd="8" destOrd="0" presId="urn:microsoft.com/office/officeart/2005/8/layout/vList4"/>
    <dgm:cxn modelId="{EC72FDAE-6B28-4A13-8940-0844A1F1EBD4}" type="presParOf" srcId="{8DED205E-3DE5-488E-A809-5DBD8CC04433}" destId="{85B64E6E-E0A0-40DE-B917-02576725AB75}" srcOrd="0" destOrd="0" presId="urn:microsoft.com/office/officeart/2005/8/layout/vList4"/>
    <dgm:cxn modelId="{EBDBD29E-9145-4D0F-9E13-1EDC2F2A5C35}" type="presParOf" srcId="{8DED205E-3DE5-488E-A809-5DBD8CC04433}" destId="{9F52EBDC-CEF4-472B-B29E-8C81BA78F701}" srcOrd="1" destOrd="0" presId="urn:microsoft.com/office/officeart/2005/8/layout/vList4"/>
    <dgm:cxn modelId="{1A9DD6E4-ED5C-485A-A069-A0365F93345F}" type="presParOf" srcId="{8DED205E-3DE5-488E-A809-5DBD8CC04433}" destId="{E1F731A5-D745-46FB-827C-9679399A99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2506A-2FA3-489C-AA3A-41FA6028A6D5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FAD5B6A5-A2AD-4975-AAB5-9FFECFFEFA01}">
      <dgm:prSet phldrT="[Text]"/>
      <dgm:spPr/>
      <dgm:t>
        <a:bodyPr/>
        <a:lstStyle/>
        <a:p>
          <a:r>
            <a:rPr lang="cs-CZ" b="1" dirty="0" smtClean="0"/>
            <a:t>AUTORSKÉ</a:t>
          </a:r>
        </a:p>
        <a:p>
          <a:r>
            <a:rPr lang="cs-CZ" b="1" dirty="0" smtClean="0"/>
            <a:t>PRÁVO</a:t>
          </a:r>
          <a:endParaRPr lang="cs-CZ" b="1" dirty="0"/>
        </a:p>
      </dgm:t>
    </dgm:pt>
    <dgm:pt modelId="{59271C5A-18AB-4CD7-B406-D219AE8B2653}" type="parTrans" cxnId="{BE0D4FC0-CAA5-4429-9765-8422BD785A27}">
      <dgm:prSet/>
      <dgm:spPr/>
      <dgm:t>
        <a:bodyPr/>
        <a:lstStyle/>
        <a:p>
          <a:endParaRPr lang="cs-CZ"/>
        </a:p>
      </dgm:t>
    </dgm:pt>
    <dgm:pt modelId="{79AC84BB-C987-4817-9AFF-CAA04A86BEA9}" type="sibTrans" cxnId="{BE0D4FC0-CAA5-4429-9765-8422BD785A27}">
      <dgm:prSet/>
      <dgm:spPr/>
      <dgm:t>
        <a:bodyPr/>
        <a:lstStyle/>
        <a:p>
          <a:endParaRPr lang="cs-CZ"/>
        </a:p>
      </dgm:t>
    </dgm:pt>
    <dgm:pt modelId="{88A250D6-7AF6-42D9-8D00-CCEA0D3957CE}">
      <dgm:prSet phldrT="[Text]"/>
      <dgm:spPr/>
      <dgm:t>
        <a:bodyPr/>
        <a:lstStyle/>
        <a:p>
          <a:r>
            <a:rPr lang="cs-CZ" b="1" dirty="0" smtClean="0"/>
            <a:t>licence</a:t>
          </a:r>
          <a:endParaRPr lang="cs-CZ" b="1" dirty="0"/>
        </a:p>
      </dgm:t>
    </dgm:pt>
    <dgm:pt modelId="{AD32B9E2-A887-4A86-8D63-88E3A667BE9B}" type="parTrans" cxnId="{E851139C-E801-4321-B523-AF966CA93BF6}">
      <dgm:prSet/>
      <dgm:spPr/>
      <dgm:t>
        <a:bodyPr/>
        <a:lstStyle/>
        <a:p>
          <a:endParaRPr lang="cs-CZ"/>
        </a:p>
      </dgm:t>
    </dgm:pt>
    <dgm:pt modelId="{6B065342-5902-48F1-BDA6-42B6F10B8D2F}" type="sibTrans" cxnId="{E851139C-E801-4321-B523-AF966CA93BF6}">
      <dgm:prSet/>
      <dgm:spPr/>
      <dgm:t>
        <a:bodyPr/>
        <a:lstStyle/>
        <a:p>
          <a:endParaRPr lang="cs-CZ"/>
        </a:p>
      </dgm:t>
    </dgm:pt>
    <dgm:pt modelId="{603BBB55-29F1-4AEB-8DBF-03764149F54D}">
      <dgm:prSet phldrT="[Text]"/>
      <dgm:spPr/>
      <dgm:t>
        <a:bodyPr/>
        <a:lstStyle/>
        <a:p>
          <a:r>
            <a:rPr lang="cs-CZ" b="1" dirty="0" smtClean="0"/>
            <a:t>patent</a:t>
          </a:r>
          <a:endParaRPr lang="cs-CZ" b="1" dirty="0"/>
        </a:p>
      </dgm:t>
    </dgm:pt>
    <dgm:pt modelId="{F7DB4A96-5C27-4CE0-9C79-C66EA9F5A660}" type="parTrans" cxnId="{509F28C3-344F-4A93-8549-3ABB5667790D}">
      <dgm:prSet/>
      <dgm:spPr/>
      <dgm:t>
        <a:bodyPr/>
        <a:lstStyle/>
        <a:p>
          <a:endParaRPr lang="cs-CZ"/>
        </a:p>
      </dgm:t>
    </dgm:pt>
    <dgm:pt modelId="{09883F11-24DC-44EB-8CD5-24E4DDFD82C6}" type="sibTrans" cxnId="{509F28C3-344F-4A93-8549-3ABB5667790D}">
      <dgm:prSet/>
      <dgm:spPr/>
      <dgm:t>
        <a:bodyPr/>
        <a:lstStyle/>
        <a:p>
          <a:endParaRPr lang="cs-CZ"/>
        </a:p>
      </dgm:t>
    </dgm:pt>
    <dgm:pt modelId="{E81D9837-0185-41A1-B37A-E0841A3E6968}" type="pres">
      <dgm:prSet presAssocID="{3692506A-2FA3-489C-AA3A-41FA6028A6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E1DA65-7639-443B-8382-A19FE5F624D4}" type="pres">
      <dgm:prSet presAssocID="{FAD5B6A5-A2AD-4975-AAB5-9FFECFFEFA0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A5D9BC-7967-4D22-8900-D479C3C7E80E}" type="pres">
      <dgm:prSet presAssocID="{FAD5B6A5-A2AD-4975-AAB5-9FFECFFEFA01}" presName="gear1srcNode" presStyleLbl="node1" presStyleIdx="0" presStyleCnt="3"/>
      <dgm:spPr/>
      <dgm:t>
        <a:bodyPr/>
        <a:lstStyle/>
        <a:p>
          <a:endParaRPr lang="cs-CZ"/>
        </a:p>
      </dgm:t>
    </dgm:pt>
    <dgm:pt modelId="{53235202-653B-4719-A2D3-8C78D835067F}" type="pres">
      <dgm:prSet presAssocID="{FAD5B6A5-A2AD-4975-AAB5-9FFECFFEFA01}" presName="gear1dstNode" presStyleLbl="node1" presStyleIdx="0" presStyleCnt="3"/>
      <dgm:spPr/>
      <dgm:t>
        <a:bodyPr/>
        <a:lstStyle/>
        <a:p>
          <a:endParaRPr lang="cs-CZ"/>
        </a:p>
      </dgm:t>
    </dgm:pt>
    <dgm:pt modelId="{A90ED7C7-DD8A-44F3-A1B7-C53E99A6A355}" type="pres">
      <dgm:prSet presAssocID="{88A250D6-7AF6-42D9-8D00-CCEA0D3957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385602-E344-42CF-A37D-1142B8909C26}" type="pres">
      <dgm:prSet presAssocID="{88A250D6-7AF6-42D9-8D00-CCEA0D3957CE}" presName="gear2srcNode" presStyleLbl="node1" presStyleIdx="1" presStyleCnt="3"/>
      <dgm:spPr/>
      <dgm:t>
        <a:bodyPr/>
        <a:lstStyle/>
        <a:p>
          <a:endParaRPr lang="cs-CZ"/>
        </a:p>
      </dgm:t>
    </dgm:pt>
    <dgm:pt modelId="{378A0271-132B-45F5-9551-D814C012AFCE}" type="pres">
      <dgm:prSet presAssocID="{88A250D6-7AF6-42D9-8D00-CCEA0D3957CE}" presName="gear2dstNode" presStyleLbl="node1" presStyleIdx="1" presStyleCnt="3"/>
      <dgm:spPr/>
      <dgm:t>
        <a:bodyPr/>
        <a:lstStyle/>
        <a:p>
          <a:endParaRPr lang="cs-CZ"/>
        </a:p>
      </dgm:t>
    </dgm:pt>
    <dgm:pt modelId="{4DFA0D7A-6EA8-4CDF-9FE3-CFAC777F816C}" type="pres">
      <dgm:prSet presAssocID="{603BBB55-29F1-4AEB-8DBF-03764149F54D}" presName="gear3" presStyleLbl="node1" presStyleIdx="2" presStyleCnt="3"/>
      <dgm:spPr/>
      <dgm:t>
        <a:bodyPr/>
        <a:lstStyle/>
        <a:p>
          <a:endParaRPr lang="cs-CZ"/>
        </a:p>
      </dgm:t>
    </dgm:pt>
    <dgm:pt modelId="{65940D9D-D36C-48C7-B04B-F24B02029712}" type="pres">
      <dgm:prSet presAssocID="{603BBB55-29F1-4AEB-8DBF-03764149F54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7C67CE-1165-4FAE-8448-6D0CC8B49D71}" type="pres">
      <dgm:prSet presAssocID="{603BBB55-29F1-4AEB-8DBF-03764149F54D}" presName="gear3srcNode" presStyleLbl="node1" presStyleIdx="2" presStyleCnt="3"/>
      <dgm:spPr/>
      <dgm:t>
        <a:bodyPr/>
        <a:lstStyle/>
        <a:p>
          <a:endParaRPr lang="cs-CZ"/>
        </a:p>
      </dgm:t>
    </dgm:pt>
    <dgm:pt modelId="{C16E2C17-7B97-41DF-BBE9-37FA517D256B}" type="pres">
      <dgm:prSet presAssocID="{603BBB55-29F1-4AEB-8DBF-03764149F54D}" presName="gear3dstNode" presStyleLbl="node1" presStyleIdx="2" presStyleCnt="3"/>
      <dgm:spPr/>
      <dgm:t>
        <a:bodyPr/>
        <a:lstStyle/>
        <a:p>
          <a:endParaRPr lang="cs-CZ"/>
        </a:p>
      </dgm:t>
    </dgm:pt>
    <dgm:pt modelId="{745B633D-144E-47CA-B523-5A126C8D3E4D}" type="pres">
      <dgm:prSet presAssocID="{79AC84BB-C987-4817-9AFF-CAA04A86BEA9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235D4E64-572E-4FA2-ABCF-12B5E34EF7B8}" type="pres">
      <dgm:prSet presAssocID="{6B065342-5902-48F1-BDA6-42B6F10B8D2F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73849ACC-A3A0-4127-8DF4-E9A89B71D2D0}" type="pres">
      <dgm:prSet presAssocID="{09883F11-24DC-44EB-8CD5-24E4DDFD82C6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F726E608-A4E0-4837-AA8B-6BE9FEF3804D}" type="presOf" srcId="{79AC84BB-C987-4817-9AFF-CAA04A86BEA9}" destId="{745B633D-144E-47CA-B523-5A126C8D3E4D}" srcOrd="0" destOrd="0" presId="urn:microsoft.com/office/officeart/2005/8/layout/gear1"/>
    <dgm:cxn modelId="{54FC51AE-B59B-4ABE-A91B-5AAD78874C38}" type="presOf" srcId="{6B065342-5902-48F1-BDA6-42B6F10B8D2F}" destId="{235D4E64-572E-4FA2-ABCF-12B5E34EF7B8}" srcOrd="0" destOrd="0" presId="urn:microsoft.com/office/officeart/2005/8/layout/gear1"/>
    <dgm:cxn modelId="{37D20C90-F4ED-4818-9C4C-3B1A8991093B}" type="presOf" srcId="{09883F11-24DC-44EB-8CD5-24E4DDFD82C6}" destId="{73849ACC-A3A0-4127-8DF4-E9A89B71D2D0}" srcOrd="0" destOrd="0" presId="urn:microsoft.com/office/officeart/2005/8/layout/gear1"/>
    <dgm:cxn modelId="{E851139C-E801-4321-B523-AF966CA93BF6}" srcId="{3692506A-2FA3-489C-AA3A-41FA6028A6D5}" destId="{88A250D6-7AF6-42D9-8D00-CCEA0D3957CE}" srcOrd="1" destOrd="0" parTransId="{AD32B9E2-A887-4A86-8D63-88E3A667BE9B}" sibTransId="{6B065342-5902-48F1-BDA6-42B6F10B8D2F}"/>
    <dgm:cxn modelId="{A73D658B-6182-451E-9DEB-14F22C4B62CC}" type="presOf" srcId="{3692506A-2FA3-489C-AA3A-41FA6028A6D5}" destId="{E81D9837-0185-41A1-B37A-E0841A3E6968}" srcOrd="0" destOrd="0" presId="urn:microsoft.com/office/officeart/2005/8/layout/gear1"/>
    <dgm:cxn modelId="{E1137EDB-34DF-42BD-B798-75BBB83667CC}" type="presOf" srcId="{88A250D6-7AF6-42D9-8D00-CCEA0D3957CE}" destId="{C0385602-E344-42CF-A37D-1142B8909C26}" srcOrd="1" destOrd="0" presId="urn:microsoft.com/office/officeart/2005/8/layout/gear1"/>
    <dgm:cxn modelId="{1A9423D1-7E83-456D-A4F8-A984AD7AA99F}" type="presOf" srcId="{88A250D6-7AF6-42D9-8D00-CCEA0D3957CE}" destId="{378A0271-132B-45F5-9551-D814C012AFCE}" srcOrd="2" destOrd="0" presId="urn:microsoft.com/office/officeart/2005/8/layout/gear1"/>
    <dgm:cxn modelId="{6B451478-5B5B-4289-A3DF-9D354CCD7CAF}" type="presOf" srcId="{FAD5B6A5-A2AD-4975-AAB5-9FFECFFEFA01}" destId="{53235202-653B-4719-A2D3-8C78D835067F}" srcOrd="2" destOrd="0" presId="urn:microsoft.com/office/officeart/2005/8/layout/gear1"/>
    <dgm:cxn modelId="{AC6AEE74-6F06-46D6-82A3-DA6177750F86}" type="presOf" srcId="{FAD5B6A5-A2AD-4975-AAB5-9FFECFFEFA01}" destId="{1DE1DA65-7639-443B-8382-A19FE5F624D4}" srcOrd="0" destOrd="0" presId="urn:microsoft.com/office/officeart/2005/8/layout/gear1"/>
    <dgm:cxn modelId="{509F28C3-344F-4A93-8549-3ABB5667790D}" srcId="{3692506A-2FA3-489C-AA3A-41FA6028A6D5}" destId="{603BBB55-29F1-4AEB-8DBF-03764149F54D}" srcOrd="2" destOrd="0" parTransId="{F7DB4A96-5C27-4CE0-9C79-C66EA9F5A660}" sibTransId="{09883F11-24DC-44EB-8CD5-24E4DDFD82C6}"/>
    <dgm:cxn modelId="{A81176A1-B6B2-47B1-80B3-F8F1D6388AF9}" type="presOf" srcId="{603BBB55-29F1-4AEB-8DBF-03764149F54D}" destId="{4DFA0D7A-6EA8-4CDF-9FE3-CFAC777F816C}" srcOrd="0" destOrd="0" presId="urn:microsoft.com/office/officeart/2005/8/layout/gear1"/>
    <dgm:cxn modelId="{BE0D4FC0-CAA5-4429-9765-8422BD785A27}" srcId="{3692506A-2FA3-489C-AA3A-41FA6028A6D5}" destId="{FAD5B6A5-A2AD-4975-AAB5-9FFECFFEFA01}" srcOrd="0" destOrd="0" parTransId="{59271C5A-18AB-4CD7-B406-D219AE8B2653}" sibTransId="{79AC84BB-C987-4817-9AFF-CAA04A86BEA9}"/>
    <dgm:cxn modelId="{A18AAF28-107A-496D-941A-D335F5E38E2D}" type="presOf" srcId="{603BBB55-29F1-4AEB-8DBF-03764149F54D}" destId="{8F7C67CE-1165-4FAE-8448-6D0CC8B49D71}" srcOrd="2" destOrd="0" presId="urn:microsoft.com/office/officeart/2005/8/layout/gear1"/>
    <dgm:cxn modelId="{FECE4659-73C4-448A-BA26-19F56F5CCEEA}" type="presOf" srcId="{603BBB55-29F1-4AEB-8DBF-03764149F54D}" destId="{65940D9D-D36C-48C7-B04B-F24B02029712}" srcOrd="1" destOrd="0" presId="urn:microsoft.com/office/officeart/2005/8/layout/gear1"/>
    <dgm:cxn modelId="{315FFC22-DDF6-4DBF-BD4E-B8C37B23FAE2}" type="presOf" srcId="{FAD5B6A5-A2AD-4975-AAB5-9FFECFFEFA01}" destId="{3CA5D9BC-7967-4D22-8900-D479C3C7E80E}" srcOrd="1" destOrd="0" presId="urn:microsoft.com/office/officeart/2005/8/layout/gear1"/>
    <dgm:cxn modelId="{81DC4115-3273-460F-B417-035743653304}" type="presOf" srcId="{603BBB55-29F1-4AEB-8DBF-03764149F54D}" destId="{C16E2C17-7B97-41DF-BBE9-37FA517D256B}" srcOrd="3" destOrd="0" presId="urn:microsoft.com/office/officeart/2005/8/layout/gear1"/>
    <dgm:cxn modelId="{68FAAB2C-2944-46E0-B9F6-BB5BBCC8EF73}" type="presOf" srcId="{88A250D6-7AF6-42D9-8D00-CCEA0D3957CE}" destId="{A90ED7C7-DD8A-44F3-A1B7-C53E99A6A355}" srcOrd="0" destOrd="0" presId="urn:microsoft.com/office/officeart/2005/8/layout/gear1"/>
    <dgm:cxn modelId="{C3412374-00E7-463D-901F-AE0D0EA7085B}" type="presParOf" srcId="{E81D9837-0185-41A1-B37A-E0841A3E6968}" destId="{1DE1DA65-7639-443B-8382-A19FE5F624D4}" srcOrd="0" destOrd="0" presId="urn:microsoft.com/office/officeart/2005/8/layout/gear1"/>
    <dgm:cxn modelId="{3A753736-3473-4D57-A308-A81701B6CE14}" type="presParOf" srcId="{E81D9837-0185-41A1-B37A-E0841A3E6968}" destId="{3CA5D9BC-7967-4D22-8900-D479C3C7E80E}" srcOrd="1" destOrd="0" presId="urn:microsoft.com/office/officeart/2005/8/layout/gear1"/>
    <dgm:cxn modelId="{BC6A3644-B2D4-4C3D-B298-3E90BB59B1FC}" type="presParOf" srcId="{E81D9837-0185-41A1-B37A-E0841A3E6968}" destId="{53235202-653B-4719-A2D3-8C78D835067F}" srcOrd="2" destOrd="0" presId="urn:microsoft.com/office/officeart/2005/8/layout/gear1"/>
    <dgm:cxn modelId="{7F593CDF-41D0-4330-BFFE-5D43CFF1BFC5}" type="presParOf" srcId="{E81D9837-0185-41A1-B37A-E0841A3E6968}" destId="{A90ED7C7-DD8A-44F3-A1B7-C53E99A6A355}" srcOrd="3" destOrd="0" presId="urn:microsoft.com/office/officeart/2005/8/layout/gear1"/>
    <dgm:cxn modelId="{BA5CDC87-DF17-4C54-A58C-FBE9BCA74DB1}" type="presParOf" srcId="{E81D9837-0185-41A1-B37A-E0841A3E6968}" destId="{C0385602-E344-42CF-A37D-1142B8909C26}" srcOrd="4" destOrd="0" presId="urn:microsoft.com/office/officeart/2005/8/layout/gear1"/>
    <dgm:cxn modelId="{CD49D67F-3082-4FF6-955F-309F0002119A}" type="presParOf" srcId="{E81D9837-0185-41A1-B37A-E0841A3E6968}" destId="{378A0271-132B-45F5-9551-D814C012AFCE}" srcOrd="5" destOrd="0" presId="urn:microsoft.com/office/officeart/2005/8/layout/gear1"/>
    <dgm:cxn modelId="{B4C83D4C-6F5E-49B2-BB3F-C664D06B72C8}" type="presParOf" srcId="{E81D9837-0185-41A1-B37A-E0841A3E6968}" destId="{4DFA0D7A-6EA8-4CDF-9FE3-CFAC777F816C}" srcOrd="6" destOrd="0" presId="urn:microsoft.com/office/officeart/2005/8/layout/gear1"/>
    <dgm:cxn modelId="{DAF4AE0A-4F21-409A-BBE0-CAB1F1E939F9}" type="presParOf" srcId="{E81D9837-0185-41A1-B37A-E0841A3E6968}" destId="{65940D9D-D36C-48C7-B04B-F24B02029712}" srcOrd="7" destOrd="0" presId="urn:microsoft.com/office/officeart/2005/8/layout/gear1"/>
    <dgm:cxn modelId="{FAB75F4C-BD09-4B28-9FA4-243C7E787A5F}" type="presParOf" srcId="{E81D9837-0185-41A1-B37A-E0841A3E6968}" destId="{8F7C67CE-1165-4FAE-8448-6D0CC8B49D71}" srcOrd="8" destOrd="0" presId="urn:microsoft.com/office/officeart/2005/8/layout/gear1"/>
    <dgm:cxn modelId="{56D7DFEF-A082-4ED0-A095-6533F8AC116D}" type="presParOf" srcId="{E81D9837-0185-41A1-B37A-E0841A3E6968}" destId="{C16E2C17-7B97-41DF-BBE9-37FA517D256B}" srcOrd="9" destOrd="0" presId="urn:microsoft.com/office/officeart/2005/8/layout/gear1"/>
    <dgm:cxn modelId="{5BB63275-A192-4268-8A5E-648B1657260D}" type="presParOf" srcId="{E81D9837-0185-41A1-B37A-E0841A3E6968}" destId="{745B633D-144E-47CA-B523-5A126C8D3E4D}" srcOrd="10" destOrd="0" presId="urn:microsoft.com/office/officeart/2005/8/layout/gear1"/>
    <dgm:cxn modelId="{93D55F12-196D-4B31-AF2C-2D35AA39B1CF}" type="presParOf" srcId="{E81D9837-0185-41A1-B37A-E0841A3E6968}" destId="{235D4E64-572E-4FA2-ABCF-12B5E34EF7B8}" srcOrd="11" destOrd="0" presId="urn:microsoft.com/office/officeart/2005/8/layout/gear1"/>
    <dgm:cxn modelId="{905BB47C-3134-4206-B61C-EACBC7CDD018}" type="presParOf" srcId="{E81D9837-0185-41A1-B37A-E0841A3E6968}" destId="{73849ACC-A3A0-4127-8DF4-E9A89B71D2D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E9B33-F63C-438E-AB45-B848B285B53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594ED8BF-CE9A-47CC-BA91-1117B062C461}">
      <dgm:prSet phldrT="[Text]"/>
      <dgm:spPr/>
      <dgm:t>
        <a:bodyPr/>
        <a:lstStyle/>
        <a:p>
          <a:r>
            <a:rPr lang="cs-CZ" dirty="0" smtClean="0"/>
            <a:t>?!?</a:t>
          </a:r>
          <a:endParaRPr lang="cs-CZ" dirty="0"/>
        </a:p>
      </dgm:t>
    </dgm:pt>
    <dgm:pt modelId="{9455B13B-7785-4382-8B77-4F19F9247B84}" type="parTrans" cxnId="{2E70378F-423A-499B-BB59-D7EFE8D43DDF}">
      <dgm:prSet/>
      <dgm:spPr/>
      <dgm:t>
        <a:bodyPr/>
        <a:lstStyle/>
        <a:p>
          <a:endParaRPr lang="cs-CZ"/>
        </a:p>
      </dgm:t>
    </dgm:pt>
    <dgm:pt modelId="{1DEA9199-9D60-43E6-A424-8E604CBCED5C}" type="sibTrans" cxnId="{2E70378F-423A-499B-BB59-D7EFE8D43DDF}">
      <dgm:prSet/>
      <dgm:spPr/>
      <dgm:t>
        <a:bodyPr/>
        <a:lstStyle/>
        <a:p>
          <a:endParaRPr lang="cs-CZ"/>
        </a:p>
      </dgm:t>
    </dgm:pt>
    <dgm:pt modelId="{53D3CD51-21CB-4474-AC32-3F0CBDAB170A}">
      <dgm:prSet phldrT="[Text]"/>
      <dgm:spPr/>
      <dgm:t>
        <a:bodyPr/>
        <a:lstStyle/>
        <a:p>
          <a:r>
            <a:rPr lang="cs-CZ" dirty="0" smtClean="0"/>
            <a:t>Všem, víc, rychleji… </a:t>
          </a:r>
          <a:endParaRPr lang="cs-CZ" dirty="0"/>
        </a:p>
      </dgm:t>
    </dgm:pt>
    <dgm:pt modelId="{0C4EA4C2-1018-472A-B40F-9F08D5D83044}" type="parTrans" cxnId="{FC64B838-84A0-41A5-9C43-E7B5D9EDF234}">
      <dgm:prSet/>
      <dgm:spPr/>
      <dgm:t>
        <a:bodyPr/>
        <a:lstStyle/>
        <a:p>
          <a:endParaRPr lang="cs-CZ"/>
        </a:p>
      </dgm:t>
    </dgm:pt>
    <dgm:pt modelId="{100909B1-D886-4FC0-BC41-10DA1E60FD23}" type="sibTrans" cxnId="{FC64B838-84A0-41A5-9C43-E7B5D9EDF234}">
      <dgm:prSet/>
      <dgm:spPr/>
      <dgm:t>
        <a:bodyPr/>
        <a:lstStyle/>
        <a:p>
          <a:endParaRPr lang="cs-CZ"/>
        </a:p>
      </dgm:t>
    </dgm:pt>
    <dgm:pt modelId="{D2323A7D-F3C6-4D81-9440-7CC1B373B78C}">
      <dgm:prSet phldrT="[Text]"/>
      <dgm:spPr/>
      <dgm:t>
        <a:bodyPr/>
        <a:lstStyle/>
        <a:p>
          <a:r>
            <a:rPr lang="cs-CZ" dirty="0" smtClean="0"/>
            <a:t>Poskytovat zdarma </a:t>
          </a:r>
          <a:br>
            <a:rPr lang="cs-CZ" dirty="0" smtClean="0"/>
          </a:br>
          <a:r>
            <a:rPr lang="cs-CZ" dirty="0" smtClean="0"/>
            <a:t>a volně</a:t>
          </a:r>
          <a:endParaRPr lang="cs-CZ" dirty="0"/>
        </a:p>
      </dgm:t>
    </dgm:pt>
    <dgm:pt modelId="{72CFCF9E-17CC-4191-915F-E7F9C62F371C}" type="parTrans" cxnId="{3AF305A6-3E7E-4617-BBFC-9FBCCC903062}">
      <dgm:prSet/>
      <dgm:spPr/>
      <dgm:t>
        <a:bodyPr/>
        <a:lstStyle/>
        <a:p>
          <a:endParaRPr lang="cs-CZ"/>
        </a:p>
      </dgm:t>
    </dgm:pt>
    <dgm:pt modelId="{A624DE45-6CA6-44BC-900D-AAD2C70EBA4E}" type="sibTrans" cxnId="{3AF305A6-3E7E-4617-BBFC-9FBCCC903062}">
      <dgm:prSet/>
      <dgm:spPr/>
      <dgm:t>
        <a:bodyPr/>
        <a:lstStyle/>
        <a:p>
          <a:endParaRPr lang="cs-CZ"/>
        </a:p>
      </dgm:t>
    </dgm:pt>
    <dgm:pt modelId="{F166B0A4-AC03-41C9-81DD-CF60298AF2DB}">
      <dgm:prSet phldrT="[Text]"/>
      <dgm:spPr/>
      <dgm:t>
        <a:bodyPr/>
        <a:lstStyle/>
        <a:p>
          <a:r>
            <a:rPr lang="cs-CZ" dirty="0" smtClean="0"/>
            <a:t>Zabezpečit obsah </a:t>
          </a:r>
          <a:br>
            <a:rPr lang="cs-CZ" dirty="0" smtClean="0"/>
          </a:br>
          <a:r>
            <a:rPr lang="cs-CZ" dirty="0" smtClean="0"/>
            <a:t>i práva</a:t>
          </a:r>
          <a:endParaRPr lang="cs-CZ" dirty="0"/>
        </a:p>
      </dgm:t>
    </dgm:pt>
    <dgm:pt modelId="{7294DCF6-7207-4AC9-8604-DB8193C430AF}" type="parTrans" cxnId="{83A0D393-30FD-420E-B5FD-26C58B299F7F}">
      <dgm:prSet/>
      <dgm:spPr/>
      <dgm:t>
        <a:bodyPr/>
        <a:lstStyle/>
        <a:p>
          <a:endParaRPr lang="cs-CZ"/>
        </a:p>
      </dgm:t>
    </dgm:pt>
    <dgm:pt modelId="{59762166-9522-4F26-AF75-E4F4DE992EC5}" type="sibTrans" cxnId="{83A0D393-30FD-420E-B5FD-26C58B299F7F}">
      <dgm:prSet/>
      <dgm:spPr/>
      <dgm:t>
        <a:bodyPr/>
        <a:lstStyle/>
        <a:p>
          <a:endParaRPr lang="cs-CZ"/>
        </a:p>
      </dgm:t>
    </dgm:pt>
    <dgm:pt modelId="{6350C695-EC5A-4C40-8B1E-2C02DDB74DAA}">
      <dgm:prSet phldrT="[Text]"/>
      <dgm:spPr/>
      <dgm:t>
        <a:bodyPr/>
        <a:lstStyle/>
        <a:p>
          <a:r>
            <a:rPr lang="cs-CZ" dirty="0" smtClean="0"/>
            <a:t>Zajistit tvorbu, udržet správu</a:t>
          </a:r>
          <a:endParaRPr lang="cs-CZ" dirty="0"/>
        </a:p>
      </dgm:t>
    </dgm:pt>
    <dgm:pt modelId="{9BE75850-DF64-4634-A3E9-3096CF424131}" type="parTrans" cxnId="{33706DEE-F50F-4AE5-8B74-31D76456A954}">
      <dgm:prSet/>
      <dgm:spPr/>
      <dgm:t>
        <a:bodyPr/>
        <a:lstStyle/>
        <a:p>
          <a:endParaRPr lang="cs-CZ"/>
        </a:p>
      </dgm:t>
    </dgm:pt>
    <dgm:pt modelId="{1C10DE00-8716-4B5D-8323-2615835FF90F}" type="sibTrans" cxnId="{33706DEE-F50F-4AE5-8B74-31D76456A954}">
      <dgm:prSet/>
      <dgm:spPr/>
      <dgm:t>
        <a:bodyPr/>
        <a:lstStyle/>
        <a:p>
          <a:endParaRPr lang="cs-CZ"/>
        </a:p>
      </dgm:t>
    </dgm:pt>
    <dgm:pt modelId="{E0C5407C-226F-488B-A999-61CF1AEAD416}">
      <dgm:prSet phldrT="[Text]"/>
      <dgm:spPr/>
      <dgm:t>
        <a:bodyPr/>
        <a:lstStyle/>
        <a:p>
          <a:r>
            <a:rPr lang="cs-CZ" dirty="0" smtClean="0"/>
            <a:t>Garantovat</a:t>
          </a:r>
          <a:br>
            <a:rPr lang="cs-CZ" dirty="0" smtClean="0"/>
          </a:br>
          <a:r>
            <a:rPr lang="cs-CZ" dirty="0" smtClean="0"/>
            <a:t>kvalitu</a:t>
          </a:r>
          <a:endParaRPr lang="cs-CZ" dirty="0"/>
        </a:p>
      </dgm:t>
    </dgm:pt>
    <dgm:pt modelId="{4F4F16E6-022D-4DC3-A9B0-6B4CC0C7214E}" type="parTrans" cxnId="{A6C3F76E-CBF8-4921-B490-FAA8789C711B}">
      <dgm:prSet/>
      <dgm:spPr/>
      <dgm:t>
        <a:bodyPr/>
        <a:lstStyle/>
        <a:p>
          <a:endParaRPr lang="cs-CZ"/>
        </a:p>
      </dgm:t>
    </dgm:pt>
    <dgm:pt modelId="{6DD8E1B5-6D41-4DE9-AD16-CB86437D01BB}" type="sibTrans" cxnId="{A6C3F76E-CBF8-4921-B490-FAA8789C711B}">
      <dgm:prSet/>
      <dgm:spPr/>
      <dgm:t>
        <a:bodyPr/>
        <a:lstStyle/>
        <a:p>
          <a:endParaRPr lang="cs-CZ"/>
        </a:p>
      </dgm:t>
    </dgm:pt>
    <dgm:pt modelId="{E8A9D32B-69BE-4413-ABF3-68C7EAF12EA5}" type="pres">
      <dgm:prSet presAssocID="{DFEE9B33-F63C-438E-AB45-B848B285B5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4D2F91-260F-47E7-828B-61DB68D83F76}" type="pres">
      <dgm:prSet presAssocID="{594ED8BF-CE9A-47CC-BA91-1117B062C461}" presName="centerShape" presStyleLbl="node0" presStyleIdx="0" presStyleCnt="1" custScaleX="74567" custScaleY="74567"/>
      <dgm:spPr/>
      <dgm:t>
        <a:bodyPr/>
        <a:lstStyle/>
        <a:p>
          <a:endParaRPr lang="cs-CZ"/>
        </a:p>
      </dgm:t>
    </dgm:pt>
    <dgm:pt modelId="{5DA82619-A102-49E2-8D71-CAA318F56AB1}" type="pres">
      <dgm:prSet presAssocID="{0C4EA4C2-1018-472A-B40F-9F08D5D83044}" presName="parTrans" presStyleLbl="sibTrans2D1" presStyleIdx="0" presStyleCnt="5"/>
      <dgm:spPr/>
      <dgm:t>
        <a:bodyPr/>
        <a:lstStyle/>
        <a:p>
          <a:endParaRPr lang="cs-CZ"/>
        </a:p>
      </dgm:t>
    </dgm:pt>
    <dgm:pt modelId="{4F793578-6200-46D9-860F-F236EBE2639F}" type="pres">
      <dgm:prSet presAssocID="{0C4EA4C2-1018-472A-B40F-9F08D5D83044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AF5365D1-09C5-4467-8D42-80E861D6AC9D}" type="pres">
      <dgm:prSet presAssocID="{53D3CD51-21CB-4474-AC32-3F0CBDAB170A}" presName="node" presStyleLbl="node1" presStyleIdx="0" presStyleCnt="5" custRadScaleRad="106388" custRadScaleInc="-150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C61D4-963B-463F-890F-E74E6A00C2A2}" type="pres">
      <dgm:prSet presAssocID="{72CFCF9E-17CC-4191-915F-E7F9C62F371C}" presName="parTrans" presStyleLbl="sibTrans2D1" presStyleIdx="1" presStyleCnt="5"/>
      <dgm:spPr/>
      <dgm:t>
        <a:bodyPr/>
        <a:lstStyle/>
        <a:p>
          <a:endParaRPr lang="cs-CZ"/>
        </a:p>
      </dgm:t>
    </dgm:pt>
    <dgm:pt modelId="{B85C6A2D-6894-4692-ACE1-5D62E71BCB76}" type="pres">
      <dgm:prSet presAssocID="{72CFCF9E-17CC-4191-915F-E7F9C62F371C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983E696A-215B-4A2D-B804-10EF48813579}" type="pres">
      <dgm:prSet presAssocID="{D2323A7D-F3C6-4D81-9440-7CC1B373B7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ABDF56-BA42-41A7-AF07-6FD408DB4D4C}" type="pres">
      <dgm:prSet presAssocID="{7294DCF6-7207-4AC9-8604-DB8193C430AF}" presName="parTrans" presStyleLbl="sibTrans2D1" presStyleIdx="2" presStyleCnt="5"/>
      <dgm:spPr/>
      <dgm:t>
        <a:bodyPr/>
        <a:lstStyle/>
        <a:p>
          <a:endParaRPr lang="cs-CZ"/>
        </a:p>
      </dgm:t>
    </dgm:pt>
    <dgm:pt modelId="{2C9F6CBB-8E72-4F5F-AD82-DA04735A9525}" type="pres">
      <dgm:prSet presAssocID="{7294DCF6-7207-4AC9-8604-DB8193C430AF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35546657-B4BB-485C-A9A7-4497AB1A8227}" type="pres">
      <dgm:prSet presAssocID="{F166B0A4-AC03-41C9-81DD-CF60298AF2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E54695-9405-4FA2-BB72-38CAFD3C3FBB}" type="pres">
      <dgm:prSet presAssocID="{9BE75850-DF64-4634-A3E9-3096CF424131}" presName="parTrans" presStyleLbl="sibTrans2D1" presStyleIdx="3" presStyleCnt="5"/>
      <dgm:spPr/>
      <dgm:t>
        <a:bodyPr/>
        <a:lstStyle/>
        <a:p>
          <a:endParaRPr lang="cs-CZ"/>
        </a:p>
      </dgm:t>
    </dgm:pt>
    <dgm:pt modelId="{718B2AAD-72EC-4941-9B10-A95B1D4CCF86}" type="pres">
      <dgm:prSet presAssocID="{9BE75850-DF64-4634-A3E9-3096CF424131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1C80B763-D137-4769-9E84-ABD5CFE25216}" type="pres">
      <dgm:prSet presAssocID="{6350C695-EC5A-4C40-8B1E-2C02DDB74D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A7B06E-5820-42E1-BD0F-283F52514E46}" type="pres">
      <dgm:prSet presAssocID="{4F4F16E6-022D-4DC3-A9B0-6B4CC0C7214E}" presName="parTrans" presStyleLbl="sibTrans2D1" presStyleIdx="4" presStyleCnt="5"/>
      <dgm:spPr/>
      <dgm:t>
        <a:bodyPr/>
        <a:lstStyle/>
        <a:p>
          <a:endParaRPr lang="cs-CZ"/>
        </a:p>
      </dgm:t>
    </dgm:pt>
    <dgm:pt modelId="{B2E85F24-E220-43CC-A1AD-16B39826AD24}" type="pres">
      <dgm:prSet presAssocID="{4F4F16E6-022D-4DC3-A9B0-6B4CC0C7214E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A74EC16C-FB90-45DB-9D8C-35BD0784E12F}" type="pres">
      <dgm:prSet presAssocID="{E0C5407C-226F-488B-A999-61CF1AEAD4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38DFBAD-6833-4AF0-BB78-DAB0831C7ACE}" type="presOf" srcId="{4F4F16E6-022D-4DC3-A9B0-6B4CC0C7214E}" destId="{17A7B06E-5820-42E1-BD0F-283F52514E46}" srcOrd="0" destOrd="0" presId="urn:microsoft.com/office/officeart/2005/8/layout/radial5"/>
    <dgm:cxn modelId="{0A234658-8E11-4B66-B64A-3784543F7B90}" type="presOf" srcId="{0C4EA4C2-1018-472A-B40F-9F08D5D83044}" destId="{5DA82619-A102-49E2-8D71-CAA318F56AB1}" srcOrd="0" destOrd="0" presId="urn:microsoft.com/office/officeart/2005/8/layout/radial5"/>
    <dgm:cxn modelId="{690CEA32-1ACC-4F63-988D-824A48F84950}" type="presOf" srcId="{7294DCF6-7207-4AC9-8604-DB8193C430AF}" destId="{2C9F6CBB-8E72-4F5F-AD82-DA04735A9525}" srcOrd="1" destOrd="0" presId="urn:microsoft.com/office/officeart/2005/8/layout/radial5"/>
    <dgm:cxn modelId="{E9900200-8376-43B6-9A58-4BF756AC3C66}" type="presOf" srcId="{72CFCF9E-17CC-4191-915F-E7F9C62F371C}" destId="{B85C6A2D-6894-4692-ACE1-5D62E71BCB76}" srcOrd="1" destOrd="0" presId="urn:microsoft.com/office/officeart/2005/8/layout/radial5"/>
    <dgm:cxn modelId="{FC64B838-84A0-41A5-9C43-E7B5D9EDF234}" srcId="{594ED8BF-CE9A-47CC-BA91-1117B062C461}" destId="{53D3CD51-21CB-4474-AC32-3F0CBDAB170A}" srcOrd="0" destOrd="0" parTransId="{0C4EA4C2-1018-472A-B40F-9F08D5D83044}" sibTransId="{100909B1-D886-4FC0-BC41-10DA1E60FD23}"/>
    <dgm:cxn modelId="{F7FBA3EC-8329-43F8-861B-5323F59042AF}" type="presOf" srcId="{9BE75850-DF64-4634-A3E9-3096CF424131}" destId="{C5E54695-9405-4FA2-BB72-38CAFD3C3FBB}" srcOrd="0" destOrd="0" presId="urn:microsoft.com/office/officeart/2005/8/layout/radial5"/>
    <dgm:cxn modelId="{CB51EBD8-5D4E-4928-8B7F-8837A1E63775}" type="presOf" srcId="{72CFCF9E-17CC-4191-915F-E7F9C62F371C}" destId="{0BAC61D4-963B-463F-890F-E74E6A00C2A2}" srcOrd="0" destOrd="0" presId="urn:microsoft.com/office/officeart/2005/8/layout/radial5"/>
    <dgm:cxn modelId="{3AF305A6-3E7E-4617-BBFC-9FBCCC903062}" srcId="{594ED8BF-CE9A-47CC-BA91-1117B062C461}" destId="{D2323A7D-F3C6-4D81-9440-7CC1B373B78C}" srcOrd="1" destOrd="0" parTransId="{72CFCF9E-17CC-4191-915F-E7F9C62F371C}" sibTransId="{A624DE45-6CA6-44BC-900D-AAD2C70EBA4E}"/>
    <dgm:cxn modelId="{A6C3F76E-CBF8-4921-B490-FAA8789C711B}" srcId="{594ED8BF-CE9A-47CC-BA91-1117B062C461}" destId="{E0C5407C-226F-488B-A999-61CF1AEAD416}" srcOrd="4" destOrd="0" parTransId="{4F4F16E6-022D-4DC3-A9B0-6B4CC0C7214E}" sibTransId="{6DD8E1B5-6D41-4DE9-AD16-CB86437D01BB}"/>
    <dgm:cxn modelId="{83A0D393-30FD-420E-B5FD-26C58B299F7F}" srcId="{594ED8BF-CE9A-47CC-BA91-1117B062C461}" destId="{F166B0A4-AC03-41C9-81DD-CF60298AF2DB}" srcOrd="2" destOrd="0" parTransId="{7294DCF6-7207-4AC9-8604-DB8193C430AF}" sibTransId="{59762166-9522-4F26-AF75-E4F4DE992EC5}"/>
    <dgm:cxn modelId="{2ACCA332-546F-47FE-A7BE-FBF75E3B11C6}" type="presOf" srcId="{7294DCF6-7207-4AC9-8604-DB8193C430AF}" destId="{5AABDF56-BA42-41A7-AF07-6FD408DB4D4C}" srcOrd="0" destOrd="0" presId="urn:microsoft.com/office/officeart/2005/8/layout/radial5"/>
    <dgm:cxn modelId="{18EB8E43-C12E-45F6-972C-01D497F7A7B8}" type="presOf" srcId="{53D3CD51-21CB-4474-AC32-3F0CBDAB170A}" destId="{AF5365D1-09C5-4467-8D42-80E861D6AC9D}" srcOrd="0" destOrd="0" presId="urn:microsoft.com/office/officeart/2005/8/layout/radial5"/>
    <dgm:cxn modelId="{2E70378F-423A-499B-BB59-D7EFE8D43DDF}" srcId="{DFEE9B33-F63C-438E-AB45-B848B285B53F}" destId="{594ED8BF-CE9A-47CC-BA91-1117B062C461}" srcOrd="0" destOrd="0" parTransId="{9455B13B-7785-4382-8B77-4F19F9247B84}" sibTransId="{1DEA9199-9D60-43E6-A424-8E604CBCED5C}"/>
    <dgm:cxn modelId="{B7489076-3837-4D93-B852-E77D68895858}" type="presOf" srcId="{6350C695-EC5A-4C40-8B1E-2C02DDB74DAA}" destId="{1C80B763-D137-4769-9E84-ABD5CFE25216}" srcOrd="0" destOrd="0" presId="urn:microsoft.com/office/officeart/2005/8/layout/radial5"/>
    <dgm:cxn modelId="{63040C57-1E50-49C3-BE1F-A0419812856B}" type="presOf" srcId="{4F4F16E6-022D-4DC3-A9B0-6B4CC0C7214E}" destId="{B2E85F24-E220-43CC-A1AD-16B39826AD24}" srcOrd="1" destOrd="0" presId="urn:microsoft.com/office/officeart/2005/8/layout/radial5"/>
    <dgm:cxn modelId="{71625E1D-3BA4-4506-951E-992D2A65B78E}" type="presOf" srcId="{F166B0A4-AC03-41C9-81DD-CF60298AF2DB}" destId="{35546657-B4BB-485C-A9A7-4497AB1A8227}" srcOrd="0" destOrd="0" presId="urn:microsoft.com/office/officeart/2005/8/layout/radial5"/>
    <dgm:cxn modelId="{B6369037-DE78-4FDC-ACF4-A3672D6C0356}" type="presOf" srcId="{9BE75850-DF64-4634-A3E9-3096CF424131}" destId="{718B2AAD-72EC-4941-9B10-A95B1D4CCF86}" srcOrd="1" destOrd="0" presId="urn:microsoft.com/office/officeart/2005/8/layout/radial5"/>
    <dgm:cxn modelId="{E5BA9621-4E8F-40D3-80B9-0440F5A252F6}" type="presOf" srcId="{E0C5407C-226F-488B-A999-61CF1AEAD416}" destId="{A74EC16C-FB90-45DB-9D8C-35BD0784E12F}" srcOrd="0" destOrd="0" presId="urn:microsoft.com/office/officeart/2005/8/layout/radial5"/>
    <dgm:cxn modelId="{00787EAF-6AD8-4BD2-8297-2A371B0D77B1}" type="presOf" srcId="{594ED8BF-CE9A-47CC-BA91-1117B062C461}" destId="{E44D2F91-260F-47E7-828B-61DB68D83F76}" srcOrd="0" destOrd="0" presId="urn:microsoft.com/office/officeart/2005/8/layout/radial5"/>
    <dgm:cxn modelId="{24BF12A9-8F05-4508-984A-B6AB5C5BD6DE}" type="presOf" srcId="{DFEE9B33-F63C-438E-AB45-B848B285B53F}" destId="{E8A9D32B-69BE-4413-ABF3-68C7EAF12EA5}" srcOrd="0" destOrd="0" presId="urn:microsoft.com/office/officeart/2005/8/layout/radial5"/>
    <dgm:cxn modelId="{16521EE3-8A8D-40A7-A12D-B45C74D6E782}" type="presOf" srcId="{D2323A7D-F3C6-4D81-9440-7CC1B373B78C}" destId="{983E696A-215B-4A2D-B804-10EF48813579}" srcOrd="0" destOrd="0" presId="urn:microsoft.com/office/officeart/2005/8/layout/radial5"/>
    <dgm:cxn modelId="{26944050-D810-4D7A-A674-084501D2DB0A}" type="presOf" srcId="{0C4EA4C2-1018-472A-B40F-9F08D5D83044}" destId="{4F793578-6200-46D9-860F-F236EBE2639F}" srcOrd="1" destOrd="0" presId="urn:microsoft.com/office/officeart/2005/8/layout/radial5"/>
    <dgm:cxn modelId="{33706DEE-F50F-4AE5-8B74-31D76456A954}" srcId="{594ED8BF-CE9A-47CC-BA91-1117B062C461}" destId="{6350C695-EC5A-4C40-8B1E-2C02DDB74DAA}" srcOrd="3" destOrd="0" parTransId="{9BE75850-DF64-4634-A3E9-3096CF424131}" sibTransId="{1C10DE00-8716-4B5D-8323-2615835FF90F}"/>
    <dgm:cxn modelId="{7E74C8E7-BFD9-4A1C-8D7F-A4CEE04AF8E8}" type="presParOf" srcId="{E8A9D32B-69BE-4413-ABF3-68C7EAF12EA5}" destId="{E44D2F91-260F-47E7-828B-61DB68D83F76}" srcOrd="0" destOrd="0" presId="urn:microsoft.com/office/officeart/2005/8/layout/radial5"/>
    <dgm:cxn modelId="{D8947B65-E24D-46BF-AF6D-9C2AF43B80D4}" type="presParOf" srcId="{E8A9D32B-69BE-4413-ABF3-68C7EAF12EA5}" destId="{5DA82619-A102-49E2-8D71-CAA318F56AB1}" srcOrd="1" destOrd="0" presId="urn:microsoft.com/office/officeart/2005/8/layout/radial5"/>
    <dgm:cxn modelId="{656402C1-B05E-424C-B908-DBD34EABEF2A}" type="presParOf" srcId="{5DA82619-A102-49E2-8D71-CAA318F56AB1}" destId="{4F793578-6200-46D9-860F-F236EBE2639F}" srcOrd="0" destOrd="0" presId="urn:microsoft.com/office/officeart/2005/8/layout/radial5"/>
    <dgm:cxn modelId="{03705DDE-17C3-4993-A6FB-EE07F588862D}" type="presParOf" srcId="{E8A9D32B-69BE-4413-ABF3-68C7EAF12EA5}" destId="{AF5365D1-09C5-4467-8D42-80E861D6AC9D}" srcOrd="2" destOrd="0" presId="urn:microsoft.com/office/officeart/2005/8/layout/radial5"/>
    <dgm:cxn modelId="{2738C4E3-9B9F-448E-B65F-4FD06EA22E5B}" type="presParOf" srcId="{E8A9D32B-69BE-4413-ABF3-68C7EAF12EA5}" destId="{0BAC61D4-963B-463F-890F-E74E6A00C2A2}" srcOrd="3" destOrd="0" presId="urn:microsoft.com/office/officeart/2005/8/layout/radial5"/>
    <dgm:cxn modelId="{5DA2FD42-ED46-4013-8DC5-4531121C02A5}" type="presParOf" srcId="{0BAC61D4-963B-463F-890F-E74E6A00C2A2}" destId="{B85C6A2D-6894-4692-ACE1-5D62E71BCB76}" srcOrd="0" destOrd="0" presId="urn:microsoft.com/office/officeart/2005/8/layout/radial5"/>
    <dgm:cxn modelId="{ADD0E7EB-E5D6-4E51-9C0C-73473F23CA6E}" type="presParOf" srcId="{E8A9D32B-69BE-4413-ABF3-68C7EAF12EA5}" destId="{983E696A-215B-4A2D-B804-10EF48813579}" srcOrd="4" destOrd="0" presId="urn:microsoft.com/office/officeart/2005/8/layout/radial5"/>
    <dgm:cxn modelId="{11B6A116-7489-4F81-920D-198CC26CB692}" type="presParOf" srcId="{E8A9D32B-69BE-4413-ABF3-68C7EAF12EA5}" destId="{5AABDF56-BA42-41A7-AF07-6FD408DB4D4C}" srcOrd="5" destOrd="0" presId="urn:microsoft.com/office/officeart/2005/8/layout/radial5"/>
    <dgm:cxn modelId="{72051001-7E37-4466-81D4-54880264DB3A}" type="presParOf" srcId="{5AABDF56-BA42-41A7-AF07-6FD408DB4D4C}" destId="{2C9F6CBB-8E72-4F5F-AD82-DA04735A9525}" srcOrd="0" destOrd="0" presId="urn:microsoft.com/office/officeart/2005/8/layout/radial5"/>
    <dgm:cxn modelId="{B32CB0F4-DEE0-4CA5-BB35-516B2DCCAAD5}" type="presParOf" srcId="{E8A9D32B-69BE-4413-ABF3-68C7EAF12EA5}" destId="{35546657-B4BB-485C-A9A7-4497AB1A8227}" srcOrd="6" destOrd="0" presId="urn:microsoft.com/office/officeart/2005/8/layout/radial5"/>
    <dgm:cxn modelId="{C8F74F78-70C8-48FF-B066-E25F3A9A93C3}" type="presParOf" srcId="{E8A9D32B-69BE-4413-ABF3-68C7EAF12EA5}" destId="{C5E54695-9405-4FA2-BB72-38CAFD3C3FBB}" srcOrd="7" destOrd="0" presId="urn:microsoft.com/office/officeart/2005/8/layout/radial5"/>
    <dgm:cxn modelId="{A4CBE62D-0C3C-419D-8BFB-4DB0190CE9EE}" type="presParOf" srcId="{C5E54695-9405-4FA2-BB72-38CAFD3C3FBB}" destId="{718B2AAD-72EC-4941-9B10-A95B1D4CCF86}" srcOrd="0" destOrd="0" presId="urn:microsoft.com/office/officeart/2005/8/layout/radial5"/>
    <dgm:cxn modelId="{3A915873-6633-4BEF-8156-D85832EBD59A}" type="presParOf" srcId="{E8A9D32B-69BE-4413-ABF3-68C7EAF12EA5}" destId="{1C80B763-D137-4769-9E84-ABD5CFE25216}" srcOrd="8" destOrd="0" presId="urn:microsoft.com/office/officeart/2005/8/layout/radial5"/>
    <dgm:cxn modelId="{C8D1769F-87E2-4C7D-A845-A0712C1DD38D}" type="presParOf" srcId="{E8A9D32B-69BE-4413-ABF3-68C7EAF12EA5}" destId="{17A7B06E-5820-42E1-BD0F-283F52514E46}" srcOrd="9" destOrd="0" presId="urn:microsoft.com/office/officeart/2005/8/layout/radial5"/>
    <dgm:cxn modelId="{9E25FB21-BEB7-4D62-920A-D7789241A571}" type="presParOf" srcId="{17A7B06E-5820-42E1-BD0F-283F52514E46}" destId="{B2E85F24-E220-43CC-A1AD-16B39826AD24}" srcOrd="0" destOrd="0" presId="urn:microsoft.com/office/officeart/2005/8/layout/radial5"/>
    <dgm:cxn modelId="{E63E7C33-1BED-4DA9-BC91-A490B551C991}" type="presParOf" srcId="{E8A9D32B-69BE-4413-ABF3-68C7EAF12EA5}" destId="{A74EC16C-FB90-45DB-9D8C-35BD0784E12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4E10CF-B27D-4A48-AC84-BE23AE8B4FA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9425EDB-F764-4543-A496-DBB9A7001A43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možnosti</a:t>
          </a:r>
          <a:br>
            <a:rPr lang="cs-CZ" dirty="0" smtClean="0">
              <a:solidFill>
                <a:schemeClr val="tx1"/>
              </a:solidFill>
            </a:rPr>
          </a:br>
          <a:r>
            <a:rPr lang="cs-CZ" dirty="0" smtClean="0">
              <a:solidFill>
                <a:schemeClr val="tx1"/>
              </a:solidFill>
            </a:rPr>
            <a:t>uživatele</a:t>
          </a:r>
          <a:endParaRPr lang="cs-CZ" dirty="0">
            <a:solidFill>
              <a:schemeClr val="tx1"/>
            </a:solidFill>
          </a:endParaRPr>
        </a:p>
      </dgm:t>
    </dgm:pt>
    <dgm:pt modelId="{93CE6023-BD35-4DE4-9F9C-D49932587BEF}" type="parTrans" cxnId="{683CFEB6-3C4F-47EB-9012-29ABF2A225F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064D9EB-1EF8-4729-9866-08FBBC508FD6}" type="sibTrans" cxnId="{683CFEB6-3C4F-47EB-9012-29ABF2A225F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60A30AD-7944-4A8E-B969-FD3C1ED2002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práva</a:t>
          </a:r>
          <a:br>
            <a:rPr lang="cs-CZ" dirty="0" smtClean="0">
              <a:solidFill>
                <a:schemeClr val="tx1"/>
              </a:solidFill>
            </a:rPr>
          </a:br>
          <a:r>
            <a:rPr lang="cs-CZ" dirty="0" smtClean="0">
              <a:solidFill>
                <a:schemeClr val="tx1"/>
              </a:solidFill>
            </a:rPr>
            <a:t>autora</a:t>
          </a:r>
          <a:endParaRPr lang="cs-CZ" dirty="0">
            <a:solidFill>
              <a:schemeClr val="tx1"/>
            </a:solidFill>
          </a:endParaRPr>
        </a:p>
      </dgm:t>
    </dgm:pt>
    <dgm:pt modelId="{85CFC54D-87F1-497F-9A12-36740301796C}" type="parTrans" cxnId="{D55473D4-F3E7-4730-8AC1-74A8F41C30C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FB04057-1450-446F-AFE0-E6BC08B9FFBF}" type="sibTrans" cxnId="{D55473D4-F3E7-4730-8AC1-74A8F41C30C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49C8E2B-7DED-4197-AA7A-833C276F4DE2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potenciál</a:t>
          </a:r>
          <a:br>
            <a:rPr lang="cs-CZ" dirty="0" smtClean="0">
              <a:solidFill>
                <a:schemeClr val="tx1"/>
              </a:solidFill>
            </a:rPr>
          </a:br>
          <a:r>
            <a:rPr lang="cs-CZ" dirty="0" smtClean="0">
              <a:solidFill>
                <a:schemeClr val="tx1"/>
              </a:solidFill>
            </a:rPr>
            <a:t>využití díla</a:t>
          </a:r>
          <a:endParaRPr lang="cs-CZ" dirty="0">
            <a:solidFill>
              <a:schemeClr val="tx1"/>
            </a:solidFill>
          </a:endParaRPr>
        </a:p>
      </dgm:t>
    </dgm:pt>
    <dgm:pt modelId="{80BF80D5-D6AF-48A9-A5CA-211E3CE4CD82}" type="parTrans" cxnId="{6536CF9C-2AB7-4D56-A183-BC564B7599A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AF6466C-E595-419C-9B93-042F1C2BDBF2}" type="sibTrans" cxnId="{6536CF9C-2AB7-4D56-A183-BC564B7599A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1DA434D-755F-44D1-832B-C1185F04DA38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přínos</a:t>
          </a:r>
          <a:br>
            <a:rPr lang="cs-CZ" dirty="0" smtClean="0">
              <a:solidFill>
                <a:schemeClr val="tx1"/>
              </a:solidFill>
            </a:rPr>
          </a:br>
          <a:r>
            <a:rPr lang="cs-CZ" dirty="0" smtClean="0">
              <a:solidFill>
                <a:schemeClr val="tx1"/>
              </a:solidFill>
            </a:rPr>
            <a:t>díla</a:t>
          </a:r>
          <a:endParaRPr lang="cs-CZ" dirty="0">
            <a:solidFill>
              <a:schemeClr val="tx1"/>
            </a:solidFill>
          </a:endParaRPr>
        </a:p>
      </dgm:t>
    </dgm:pt>
    <dgm:pt modelId="{68C6D2A4-8881-4F7E-8AF8-EEB8EB83DD69}" type="parTrans" cxnId="{84054A57-E697-4466-9829-7A36B120D4D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4274CF7-4765-4D52-A7C3-8AD3848846FF}" type="sibTrans" cxnId="{84054A57-E697-4466-9829-7A36B120D4D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D72EA2C-C0D6-4A3F-BFAB-83E3B60624CB}" type="pres">
      <dgm:prSet presAssocID="{544E10CF-B27D-4A48-AC84-BE23AE8B4FA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2E3BF1-6810-48B3-886F-4DFCFA3C4450}" type="pres">
      <dgm:prSet presAssocID="{A9425EDB-F764-4543-A496-DBB9A7001A43}" presName="Accent1" presStyleCnt="0"/>
      <dgm:spPr/>
    </dgm:pt>
    <dgm:pt modelId="{9E9D984E-9E77-475A-82CC-E71D97955915}" type="pres">
      <dgm:prSet presAssocID="{A9425EDB-F764-4543-A496-DBB9A7001A43}" presName="Accent" presStyleLbl="node1" presStyleIdx="0" presStyleCnt="4"/>
      <dgm:spPr/>
      <dgm:t>
        <a:bodyPr/>
        <a:lstStyle/>
        <a:p>
          <a:endParaRPr lang="en-US"/>
        </a:p>
      </dgm:t>
    </dgm:pt>
    <dgm:pt modelId="{3D331B07-835E-4B04-9877-63965ECE9211}" type="pres">
      <dgm:prSet presAssocID="{A9425EDB-F764-4543-A496-DBB9A7001A43}" presName="Parent1" presStyleLbl="revTx" presStyleIdx="0" presStyleCnt="4" custLinFactNeighborX="-302" custLinFactNeighborY="-108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519D08-D17C-4871-AAC4-2A77D41DDDA9}" type="pres">
      <dgm:prSet presAssocID="{760A30AD-7944-4A8E-B969-FD3C1ED20021}" presName="Accent2" presStyleCnt="0"/>
      <dgm:spPr/>
    </dgm:pt>
    <dgm:pt modelId="{87EB252A-B4C1-43D7-BBDF-408BCD455F7A}" type="pres">
      <dgm:prSet presAssocID="{760A30AD-7944-4A8E-B969-FD3C1ED20021}" presName="Accent" presStyleLbl="node1" presStyleIdx="1" presStyleCnt="4"/>
      <dgm:spPr/>
    </dgm:pt>
    <dgm:pt modelId="{B29B7A18-AEA9-4A39-84E6-70BBD94E97B0}" type="pres">
      <dgm:prSet presAssocID="{760A30AD-7944-4A8E-B969-FD3C1ED20021}" presName="Parent2" presStyleLbl="revTx" presStyleIdx="1" presStyleCnt="4" custLinFactNeighborX="-2196" custLinFactNeighborY="-109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CF3A83-392D-4C18-8054-18370296242D}" type="pres">
      <dgm:prSet presAssocID="{649C8E2B-7DED-4197-AA7A-833C276F4DE2}" presName="Accent3" presStyleCnt="0"/>
      <dgm:spPr/>
    </dgm:pt>
    <dgm:pt modelId="{499D7C3B-BAC6-4C36-B8BB-BC626B250FD0}" type="pres">
      <dgm:prSet presAssocID="{649C8E2B-7DED-4197-AA7A-833C276F4DE2}" presName="Accent" presStyleLbl="node1" presStyleIdx="2" presStyleCnt="4"/>
      <dgm:spPr/>
    </dgm:pt>
    <dgm:pt modelId="{F1449EEA-BD7C-43F3-8445-AB2BB9FE65EC}" type="pres">
      <dgm:prSet presAssocID="{649C8E2B-7DED-4197-AA7A-833C276F4DE2}" presName="Parent3" presStyleLbl="revTx" presStyleIdx="2" presStyleCnt="4" custLinFactNeighborX="796" custLinFactNeighborY="-153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0DB71D-2E99-4E82-9299-A9341999196A}" type="pres">
      <dgm:prSet presAssocID="{61DA434D-755F-44D1-832B-C1185F04DA38}" presName="Accent4" presStyleCnt="0"/>
      <dgm:spPr/>
    </dgm:pt>
    <dgm:pt modelId="{1B629BD5-496F-4569-8ADD-BADC1FCE11D8}" type="pres">
      <dgm:prSet presAssocID="{61DA434D-755F-44D1-832B-C1185F04DA38}" presName="Accent" presStyleLbl="node1" presStyleIdx="3" presStyleCnt="4"/>
      <dgm:spPr/>
    </dgm:pt>
    <dgm:pt modelId="{CA38857D-D50D-4174-BC12-013FA432565B}" type="pres">
      <dgm:prSet presAssocID="{61DA434D-755F-44D1-832B-C1185F04DA3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BBB403F-6C9F-45ED-9159-2EDC5EAE9330}" type="presOf" srcId="{649C8E2B-7DED-4197-AA7A-833C276F4DE2}" destId="{F1449EEA-BD7C-43F3-8445-AB2BB9FE65EC}" srcOrd="0" destOrd="0" presId="urn:microsoft.com/office/officeart/2009/layout/CircleArrowProcess"/>
    <dgm:cxn modelId="{C2E446E5-7F3D-4D07-BD1C-9F7CCBAA90E7}" type="presOf" srcId="{A9425EDB-F764-4543-A496-DBB9A7001A43}" destId="{3D331B07-835E-4B04-9877-63965ECE9211}" srcOrd="0" destOrd="0" presId="urn:microsoft.com/office/officeart/2009/layout/CircleArrowProcess"/>
    <dgm:cxn modelId="{6536CF9C-2AB7-4D56-A183-BC564B7599A1}" srcId="{544E10CF-B27D-4A48-AC84-BE23AE8B4FAC}" destId="{649C8E2B-7DED-4197-AA7A-833C276F4DE2}" srcOrd="2" destOrd="0" parTransId="{80BF80D5-D6AF-48A9-A5CA-211E3CE4CD82}" sibTransId="{9AF6466C-E595-419C-9B93-042F1C2BDBF2}"/>
    <dgm:cxn modelId="{BC1522A6-6D75-4F23-AD68-B70A4FCBDA80}" type="presOf" srcId="{544E10CF-B27D-4A48-AC84-BE23AE8B4FAC}" destId="{DD72EA2C-C0D6-4A3F-BFAB-83E3B60624CB}" srcOrd="0" destOrd="0" presId="urn:microsoft.com/office/officeart/2009/layout/CircleArrowProcess"/>
    <dgm:cxn modelId="{689FCAE1-E43A-4E6E-BCA7-E4F53315C5B0}" type="presOf" srcId="{760A30AD-7944-4A8E-B969-FD3C1ED20021}" destId="{B29B7A18-AEA9-4A39-84E6-70BBD94E97B0}" srcOrd="0" destOrd="0" presId="urn:microsoft.com/office/officeart/2009/layout/CircleArrowProcess"/>
    <dgm:cxn modelId="{657A11C9-C70E-4305-90C9-518FC907E080}" type="presOf" srcId="{61DA434D-755F-44D1-832B-C1185F04DA38}" destId="{CA38857D-D50D-4174-BC12-013FA432565B}" srcOrd="0" destOrd="0" presId="urn:microsoft.com/office/officeart/2009/layout/CircleArrowProcess"/>
    <dgm:cxn modelId="{84054A57-E697-4466-9829-7A36B120D4D9}" srcId="{544E10CF-B27D-4A48-AC84-BE23AE8B4FAC}" destId="{61DA434D-755F-44D1-832B-C1185F04DA38}" srcOrd="3" destOrd="0" parTransId="{68C6D2A4-8881-4F7E-8AF8-EEB8EB83DD69}" sibTransId="{D4274CF7-4765-4D52-A7C3-8AD3848846FF}"/>
    <dgm:cxn modelId="{683CFEB6-3C4F-47EB-9012-29ABF2A225F5}" srcId="{544E10CF-B27D-4A48-AC84-BE23AE8B4FAC}" destId="{A9425EDB-F764-4543-A496-DBB9A7001A43}" srcOrd="0" destOrd="0" parTransId="{93CE6023-BD35-4DE4-9F9C-D49932587BEF}" sibTransId="{B064D9EB-1EF8-4729-9866-08FBBC508FD6}"/>
    <dgm:cxn modelId="{D55473D4-F3E7-4730-8AC1-74A8F41C30C2}" srcId="{544E10CF-B27D-4A48-AC84-BE23AE8B4FAC}" destId="{760A30AD-7944-4A8E-B969-FD3C1ED20021}" srcOrd="1" destOrd="0" parTransId="{85CFC54D-87F1-497F-9A12-36740301796C}" sibTransId="{DFB04057-1450-446F-AFE0-E6BC08B9FFBF}"/>
    <dgm:cxn modelId="{3F447171-24B6-417E-86FE-14BCE232B3CE}" type="presParOf" srcId="{DD72EA2C-C0D6-4A3F-BFAB-83E3B60624CB}" destId="{A62E3BF1-6810-48B3-886F-4DFCFA3C4450}" srcOrd="0" destOrd="0" presId="urn:microsoft.com/office/officeart/2009/layout/CircleArrowProcess"/>
    <dgm:cxn modelId="{A6CB06F6-534D-4C37-B639-1B3714534EAF}" type="presParOf" srcId="{A62E3BF1-6810-48B3-886F-4DFCFA3C4450}" destId="{9E9D984E-9E77-475A-82CC-E71D97955915}" srcOrd="0" destOrd="0" presId="urn:microsoft.com/office/officeart/2009/layout/CircleArrowProcess"/>
    <dgm:cxn modelId="{EF5D890D-DBE6-4EB0-930B-0B961D2F39C8}" type="presParOf" srcId="{DD72EA2C-C0D6-4A3F-BFAB-83E3B60624CB}" destId="{3D331B07-835E-4B04-9877-63965ECE9211}" srcOrd="1" destOrd="0" presId="urn:microsoft.com/office/officeart/2009/layout/CircleArrowProcess"/>
    <dgm:cxn modelId="{7E1525A2-7902-4E8E-9804-D60A90FB3D77}" type="presParOf" srcId="{DD72EA2C-C0D6-4A3F-BFAB-83E3B60624CB}" destId="{2B519D08-D17C-4871-AAC4-2A77D41DDDA9}" srcOrd="2" destOrd="0" presId="urn:microsoft.com/office/officeart/2009/layout/CircleArrowProcess"/>
    <dgm:cxn modelId="{2E52E613-4318-4589-B0CD-FED6E2DE505C}" type="presParOf" srcId="{2B519D08-D17C-4871-AAC4-2A77D41DDDA9}" destId="{87EB252A-B4C1-43D7-BBDF-408BCD455F7A}" srcOrd="0" destOrd="0" presId="urn:microsoft.com/office/officeart/2009/layout/CircleArrowProcess"/>
    <dgm:cxn modelId="{963FB0D8-8C6B-4556-AA98-45FE6F3BD67A}" type="presParOf" srcId="{DD72EA2C-C0D6-4A3F-BFAB-83E3B60624CB}" destId="{B29B7A18-AEA9-4A39-84E6-70BBD94E97B0}" srcOrd="3" destOrd="0" presId="urn:microsoft.com/office/officeart/2009/layout/CircleArrowProcess"/>
    <dgm:cxn modelId="{B53E6853-3B9F-43CC-96C1-E87DD1ECF72F}" type="presParOf" srcId="{DD72EA2C-C0D6-4A3F-BFAB-83E3B60624CB}" destId="{1ACF3A83-392D-4C18-8054-18370296242D}" srcOrd="4" destOrd="0" presId="urn:microsoft.com/office/officeart/2009/layout/CircleArrowProcess"/>
    <dgm:cxn modelId="{74C0194E-5CEC-4C40-BCC7-634688790CE1}" type="presParOf" srcId="{1ACF3A83-392D-4C18-8054-18370296242D}" destId="{499D7C3B-BAC6-4C36-B8BB-BC626B250FD0}" srcOrd="0" destOrd="0" presId="urn:microsoft.com/office/officeart/2009/layout/CircleArrowProcess"/>
    <dgm:cxn modelId="{C306F0B7-430B-4D1A-A0E1-B2D75E436FB9}" type="presParOf" srcId="{DD72EA2C-C0D6-4A3F-BFAB-83E3B60624CB}" destId="{F1449EEA-BD7C-43F3-8445-AB2BB9FE65EC}" srcOrd="5" destOrd="0" presId="urn:microsoft.com/office/officeart/2009/layout/CircleArrowProcess"/>
    <dgm:cxn modelId="{781B6F96-B3F0-4A8C-9975-81BBEA667979}" type="presParOf" srcId="{DD72EA2C-C0D6-4A3F-BFAB-83E3B60624CB}" destId="{860DB71D-2E99-4E82-9299-A9341999196A}" srcOrd="6" destOrd="0" presId="urn:microsoft.com/office/officeart/2009/layout/CircleArrowProcess"/>
    <dgm:cxn modelId="{7E7619A4-4E3E-435E-BD43-DF0E6489E813}" type="presParOf" srcId="{860DB71D-2E99-4E82-9299-A9341999196A}" destId="{1B629BD5-496F-4569-8ADD-BADC1FCE11D8}" srcOrd="0" destOrd="0" presId="urn:microsoft.com/office/officeart/2009/layout/CircleArrowProcess"/>
    <dgm:cxn modelId="{7123DC8D-88AC-4BAB-8B47-EB8FB4945643}" type="presParOf" srcId="{DD72EA2C-C0D6-4A3F-BFAB-83E3B60624CB}" destId="{CA38857D-D50D-4174-BC12-013FA432565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8D9106-9D4C-4FE1-A5A7-943635CB0EF2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818BD936-70D5-4DC7-A645-D54DF42C17F8}">
      <dgm:prSet phldrT="[Text]"/>
      <dgm:spPr/>
      <dgm:t>
        <a:bodyPr/>
        <a:lstStyle/>
        <a:p>
          <a:r>
            <a:rPr lang="cs-CZ" dirty="0" smtClean="0"/>
            <a:t>Autorský zákon</a:t>
          </a:r>
          <a:endParaRPr lang="cs-CZ" dirty="0"/>
        </a:p>
      </dgm:t>
    </dgm:pt>
    <dgm:pt modelId="{DF9C5D7D-7342-4DB1-B713-065060EF0923}" type="parTrans" cxnId="{5FCDAAC2-501F-47EB-971F-1A3654FE5184}">
      <dgm:prSet/>
      <dgm:spPr/>
      <dgm:t>
        <a:bodyPr/>
        <a:lstStyle/>
        <a:p>
          <a:endParaRPr lang="cs-CZ"/>
        </a:p>
      </dgm:t>
    </dgm:pt>
    <dgm:pt modelId="{983EB0A5-DCCA-4A08-968B-BECD4C16A322}" type="sibTrans" cxnId="{5FCDAAC2-501F-47EB-971F-1A3654FE5184}">
      <dgm:prSet/>
      <dgm:spPr/>
      <dgm:t>
        <a:bodyPr/>
        <a:lstStyle/>
        <a:p>
          <a:endParaRPr lang="cs-CZ"/>
        </a:p>
      </dgm:t>
    </dgm:pt>
    <dgm:pt modelId="{52869872-BF41-4BA2-AA63-1B6C43BA5505}">
      <dgm:prSet phldrT="[Text]" custT="1"/>
      <dgm:spPr/>
      <dgm:t>
        <a:bodyPr/>
        <a:lstStyle/>
        <a:p>
          <a:r>
            <a:rPr lang="cs-CZ" sz="2000" i="1" dirty="0" smtClean="0">
              <a:solidFill>
                <a:schemeClr val="accent1">
                  <a:lumMod val="50000"/>
                </a:schemeClr>
              </a:solidFill>
            </a:rPr>
            <a:t>Data</a:t>
          </a:r>
          <a:endParaRPr lang="cs-CZ" sz="2000" i="1" dirty="0">
            <a:solidFill>
              <a:schemeClr val="accent1">
                <a:lumMod val="50000"/>
              </a:schemeClr>
            </a:solidFill>
          </a:endParaRPr>
        </a:p>
      </dgm:t>
    </dgm:pt>
    <dgm:pt modelId="{933983ED-96B2-478A-87FA-966221E045D5}" type="sibTrans" cxnId="{9A0AC7B0-77B2-44CF-8BD3-0C06FCA27D2E}">
      <dgm:prSet/>
      <dgm:spPr/>
      <dgm:t>
        <a:bodyPr/>
        <a:lstStyle/>
        <a:p>
          <a:endParaRPr lang="cs-CZ"/>
        </a:p>
      </dgm:t>
    </dgm:pt>
    <dgm:pt modelId="{2A7CD629-5EB3-4DCF-BA6C-9939D562ED1F}" type="parTrans" cxnId="{9A0AC7B0-77B2-44CF-8BD3-0C06FCA27D2E}">
      <dgm:prSet/>
      <dgm:spPr/>
      <dgm:t>
        <a:bodyPr/>
        <a:lstStyle/>
        <a:p>
          <a:endParaRPr lang="cs-CZ"/>
        </a:p>
      </dgm:t>
    </dgm:pt>
    <dgm:pt modelId="{5380E025-92AE-463D-BA78-97CF7E20AC89}">
      <dgm:prSet phldrT="[Text]" custT="1"/>
      <dgm:spPr/>
      <dgm:t>
        <a:bodyPr/>
        <a:lstStyle/>
        <a:p>
          <a:r>
            <a:rPr lang="cs-CZ" sz="2000" b="0" i="1" dirty="0" smtClean="0">
              <a:solidFill>
                <a:schemeClr val="accent1">
                  <a:lumMod val="50000"/>
                </a:schemeClr>
              </a:solidFill>
            </a:rPr>
            <a:t>Pravidla pro zpřístupňování</a:t>
          </a:r>
          <a:endParaRPr lang="cs-CZ" sz="20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1F464E62-D9DE-4E95-AF25-984EAAB3AB0E}" type="sibTrans" cxnId="{6F085E17-3B15-4882-8E5A-E46CBAAA18F2}">
      <dgm:prSet/>
      <dgm:spPr/>
      <dgm:t>
        <a:bodyPr/>
        <a:lstStyle/>
        <a:p>
          <a:endParaRPr lang="cs-CZ"/>
        </a:p>
      </dgm:t>
    </dgm:pt>
    <dgm:pt modelId="{4BFECAD4-973B-4BC4-8356-AAAD8E1E18F3}" type="parTrans" cxnId="{6F085E17-3B15-4882-8E5A-E46CBAAA18F2}">
      <dgm:prSet/>
      <dgm:spPr/>
      <dgm:t>
        <a:bodyPr/>
        <a:lstStyle/>
        <a:p>
          <a:endParaRPr lang="cs-CZ"/>
        </a:p>
      </dgm:t>
    </dgm:pt>
    <dgm:pt modelId="{29B22043-75AB-4D9D-9064-19B315C8C57E}">
      <dgm:prSet phldrT="[Text]"/>
      <dgm:spPr/>
      <dgm:t>
        <a:bodyPr/>
        <a:lstStyle/>
        <a:p>
          <a:r>
            <a:rPr lang="cs-CZ" dirty="0" smtClean="0"/>
            <a:t>Vyhláška 103/2010 Sb.</a:t>
          </a:r>
        </a:p>
      </dgm:t>
    </dgm:pt>
    <dgm:pt modelId="{EC7E76B8-AEE9-4739-BD5C-7270A49BC3F0}" type="parTrans" cxnId="{E2B28476-79D2-4A85-BE77-31792C5F0EE9}">
      <dgm:prSet/>
      <dgm:spPr/>
      <dgm:t>
        <a:bodyPr/>
        <a:lstStyle/>
        <a:p>
          <a:endParaRPr lang="cs-CZ"/>
        </a:p>
      </dgm:t>
    </dgm:pt>
    <dgm:pt modelId="{4E6CE4B3-46ED-4609-9621-61106A7FF772}" type="sibTrans" cxnId="{E2B28476-79D2-4A85-BE77-31792C5F0EE9}">
      <dgm:prSet/>
      <dgm:spPr/>
      <dgm:t>
        <a:bodyPr/>
        <a:lstStyle/>
        <a:p>
          <a:endParaRPr lang="cs-CZ"/>
        </a:p>
      </dgm:t>
    </dgm:pt>
    <dgm:pt modelId="{53D64A28-784F-4812-BDB6-2434B22D6CA0}">
      <dgm:prSet phldrT="[Text]" custT="1"/>
      <dgm:spPr/>
      <dgm:t>
        <a:bodyPr/>
        <a:lstStyle/>
        <a:p>
          <a:r>
            <a:rPr lang="cs-CZ" sz="2000" i="1" dirty="0" smtClean="0">
              <a:solidFill>
                <a:schemeClr val="accent1">
                  <a:lumMod val="50000"/>
                </a:schemeClr>
              </a:solidFill>
            </a:rPr>
            <a:t>Databáze</a:t>
          </a:r>
          <a:endParaRPr lang="cs-CZ" sz="2000" i="1" dirty="0">
            <a:solidFill>
              <a:schemeClr val="accent1">
                <a:lumMod val="50000"/>
              </a:schemeClr>
            </a:solidFill>
          </a:endParaRPr>
        </a:p>
      </dgm:t>
    </dgm:pt>
    <dgm:pt modelId="{F9C1C33F-7FB9-48DD-865D-5BAA38A3AB79}" type="parTrans" cxnId="{C78EE7B6-6671-4714-9217-9E77A0FBCA88}">
      <dgm:prSet/>
      <dgm:spPr/>
      <dgm:t>
        <a:bodyPr/>
        <a:lstStyle/>
        <a:p>
          <a:endParaRPr lang="cs-CZ"/>
        </a:p>
      </dgm:t>
    </dgm:pt>
    <dgm:pt modelId="{BB9BCFD4-1B26-48D8-8B89-20F216832F9A}" type="sibTrans" cxnId="{C78EE7B6-6671-4714-9217-9E77A0FBCA88}">
      <dgm:prSet/>
      <dgm:spPr/>
      <dgm:t>
        <a:bodyPr/>
        <a:lstStyle/>
        <a:p>
          <a:endParaRPr lang="cs-CZ"/>
        </a:p>
      </dgm:t>
    </dgm:pt>
    <dgm:pt modelId="{C7BB8185-04B7-4550-8CE2-863EDD36EA09}">
      <dgm:prSet phldrT="[Text]"/>
      <dgm:spPr/>
      <dgm:t>
        <a:bodyPr/>
        <a:lstStyle/>
        <a:p>
          <a:r>
            <a:rPr lang="cs-CZ" dirty="0" smtClean="0"/>
            <a:t>Zákon o právu na informace o ŽP</a:t>
          </a:r>
          <a:endParaRPr lang="cs-CZ" dirty="0"/>
        </a:p>
      </dgm:t>
    </dgm:pt>
    <dgm:pt modelId="{05F869E5-7CBC-4611-8302-D7F8884938E7}" type="parTrans" cxnId="{A0248603-67A1-44C4-8F56-10D9B2030D4E}">
      <dgm:prSet/>
      <dgm:spPr/>
      <dgm:t>
        <a:bodyPr/>
        <a:lstStyle/>
        <a:p>
          <a:endParaRPr lang="cs-CZ"/>
        </a:p>
      </dgm:t>
    </dgm:pt>
    <dgm:pt modelId="{6BAA4E52-5D6D-4E3E-BA20-61E5199B63E8}" type="sibTrans" cxnId="{A0248603-67A1-44C4-8F56-10D9B2030D4E}">
      <dgm:prSet/>
      <dgm:spPr/>
      <dgm:t>
        <a:bodyPr/>
        <a:lstStyle/>
        <a:p>
          <a:endParaRPr lang="cs-CZ"/>
        </a:p>
      </dgm:t>
    </dgm:pt>
    <dgm:pt modelId="{B958F296-3C58-4F46-9D38-357826D6A66A}">
      <dgm:prSet custT="1"/>
      <dgm:spPr/>
      <dgm:t>
        <a:bodyPr/>
        <a:lstStyle/>
        <a:p>
          <a:r>
            <a:rPr lang="cs-CZ" sz="2000" b="0" i="1" dirty="0" smtClean="0">
              <a:solidFill>
                <a:schemeClr val="accent1">
                  <a:lumMod val="50000"/>
                </a:schemeClr>
              </a:solidFill>
            </a:rPr>
            <a:t>Přístup k datům (licenční smlouvy)</a:t>
          </a:r>
        </a:p>
      </dgm:t>
    </dgm:pt>
    <dgm:pt modelId="{F1C1C661-39EA-42FE-B608-9B3580AFBB37}" type="parTrans" cxnId="{0B53D731-058B-4837-A306-FBB7C9BB5BA6}">
      <dgm:prSet/>
      <dgm:spPr/>
      <dgm:t>
        <a:bodyPr/>
        <a:lstStyle/>
        <a:p>
          <a:endParaRPr lang="cs-CZ"/>
        </a:p>
      </dgm:t>
    </dgm:pt>
    <dgm:pt modelId="{62F1C42B-855B-46B1-8BE3-6EA1C1A05F6B}" type="sibTrans" cxnId="{0B53D731-058B-4837-A306-FBB7C9BB5BA6}">
      <dgm:prSet/>
      <dgm:spPr/>
      <dgm:t>
        <a:bodyPr/>
        <a:lstStyle/>
        <a:p>
          <a:endParaRPr lang="cs-CZ"/>
        </a:p>
      </dgm:t>
    </dgm:pt>
    <dgm:pt modelId="{509B7C0F-837B-4A4C-BA8D-4B7C26267312}">
      <dgm:prSet custT="1"/>
      <dgm:spPr/>
      <dgm:t>
        <a:bodyPr/>
        <a:lstStyle/>
        <a:p>
          <a:r>
            <a:rPr lang="cs-CZ" sz="2000" b="0" i="1" dirty="0" smtClean="0">
              <a:solidFill>
                <a:schemeClr val="accent1">
                  <a:lumMod val="50000"/>
                </a:schemeClr>
              </a:solidFill>
            </a:rPr>
            <a:t>Omezení přístupu</a:t>
          </a:r>
        </a:p>
      </dgm:t>
    </dgm:pt>
    <dgm:pt modelId="{A4EE540C-F18D-4999-9257-C813AE8765A8}" type="parTrans" cxnId="{10DBDD96-C045-40EC-91E4-5C084FD8729A}">
      <dgm:prSet/>
      <dgm:spPr/>
      <dgm:t>
        <a:bodyPr/>
        <a:lstStyle/>
        <a:p>
          <a:endParaRPr lang="cs-CZ"/>
        </a:p>
      </dgm:t>
    </dgm:pt>
    <dgm:pt modelId="{5FF28651-D5B1-4B4F-9B53-8FE6E3C14818}" type="sibTrans" cxnId="{10DBDD96-C045-40EC-91E4-5C084FD8729A}">
      <dgm:prSet/>
      <dgm:spPr/>
      <dgm:t>
        <a:bodyPr/>
        <a:lstStyle/>
        <a:p>
          <a:endParaRPr lang="cs-CZ"/>
        </a:p>
      </dgm:t>
    </dgm:pt>
    <dgm:pt modelId="{9897FE92-BF98-4A9D-9FA5-156A90DE20C5}">
      <dgm:prSet phldrT="[Text]" custT="1"/>
      <dgm:spPr/>
      <dgm:t>
        <a:bodyPr/>
        <a:lstStyle/>
        <a:p>
          <a:r>
            <a:rPr lang="cs-CZ" sz="2000" b="0" i="1" dirty="0" smtClean="0">
              <a:solidFill>
                <a:schemeClr val="accent1">
                  <a:lumMod val="50000"/>
                </a:schemeClr>
              </a:solidFill>
            </a:rPr>
            <a:t>Podmínky užití</a:t>
          </a:r>
          <a:endParaRPr lang="cs-CZ" sz="2000" dirty="0" smtClean="0"/>
        </a:p>
      </dgm:t>
    </dgm:pt>
    <dgm:pt modelId="{9300225B-C753-4E53-831E-F05E24A15135}" type="parTrans" cxnId="{7B460C72-9164-4B2E-977F-4E79C9AD0BBD}">
      <dgm:prSet/>
      <dgm:spPr/>
      <dgm:t>
        <a:bodyPr/>
        <a:lstStyle/>
        <a:p>
          <a:endParaRPr lang="cs-CZ"/>
        </a:p>
      </dgm:t>
    </dgm:pt>
    <dgm:pt modelId="{9E8E5100-7938-4CA4-95B1-0C4D48B01BB9}" type="sibTrans" cxnId="{7B460C72-9164-4B2E-977F-4E79C9AD0BBD}">
      <dgm:prSet/>
      <dgm:spPr/>
      <dgm:t>
        <a:bodyPr/>
        <a:lstStyle/>
        <a:p>
          <a:endParaRPr lang="cs-CZ"/>
        </a:p>
      </dgm:t>
    </dgm:pt>
    <dgm:pt modelId="{47C08838-06DF-4E4D-931C-A7155289E214}">
      <dgm:prSet custT="1"/>
      <dgm:spPr/>
      <dgm:t>
        <a:bodyPr/>
        <a:lstStyle/>
        <a:p>
          <a:r>
            <a:rPr lang="cs-CZ" sz="2000" b="0" i="1" dirty="0" smtClean="0">
              <a:solidFill>
                <a:schemeClr val="accent1">
                  <a:lumMod val="50000"/>
                </a:schemeClr>
              </a:solidFill>
            </a:rPr>
            <a:t>Témata</a:t>
          </a:r>
        </a:p>
      </dgm:t>
    </dgm:pt>
    <dgm:pt modelId="{92D78D0A-2EAC-48BE-8E7F-83CAF9E2FFF4}" type="parTrans" cxnId="{7083ABD0-0F88-4B0D-A3F3-84B711806331}">
      <dgm:prSet/>
      <dgm:spPr/>
      <dgm:t>
        <a:bodyPr/>
        <a:lstStyle/>
        <a:p>
          <a:endParaRPr lang="cs-CZ"/>
        </a:p>
      </dgm:t>
    </dgm:pt>
    <dgm:pt modelId="{9EBC3EC1-00E0-40D4-BB84-39AF8FF6B80F}" type="sibTrans" cxnId="{7083ABD0-0F88-4B0D-A3F3-84B711806331}">
      <dgm:prSet/>
      <dgm:spPr/>
      <dgm:t>
        <a:bodyPr/>
        <a:lstStyle/>
        <a:p>
          <a:endParaRPr lang="cs-CZ"/>
        </a:p>
      </dgm:t>
    </dgm:pt>
    <dgm:pt modelId="{0724E866-4E66-4BD9-BE57-696D117B4CAF}" type="pres">
      <dgm:prSet presAssocID="{C08D9106-9D4C-4FE1-A5A7-943635CB0E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FFAA83-8A75-4F18-B9D1-EBCF9C1EC779}" type="pres">
      <dgm:prSet presAssocID="{C08D9106-9D4C-4FE1-A5A7-943635CB0EF2}" presName="cycle" presStyleCnt="0"/>
      <dgm:spPr/>
      <dgm:t>
        <a:bodyPr/>
        <a:lstStyle/>
        <a:p>
          <a:endParaRPr lang="cs-CZ"/>
        </a:p>
      </dgm:t>
    </dgm:pt>
    <dgm:pt modelId="{D8D6681C-AF2B-49E7-8BF6-4E2D0BAC6B53}" type="pres">
      <dgm:prSet presAssocID="{C08D9106-9D4C-4FE1-A5A7-943635CB0EF2}" presName="centerShape" presStyleCnt="0"/>
      <dgm:spPr/>
      <dgm:t>
        <a:bodyPr/>
        <a:lstStyle/>
        <a:p>
          <a:endParaRPr lang="cs-CZ"/>
        </a:p>
      </dgm:t>
    </dgm:pt>
    <dgm:pt modelId="{C6154F17-211E-45DD-A663-574682A68970}" type="pres">
      <dgm:prSet presAssocID="{C08D9106-9D4C-4FE1-A5A7-943635CB0EF2}" presName="connSite" presStyleLbl="node1" presStyleIdx="0" presStyleCnt="4"/>
      <dgm:spPr/>
      <dgm:t>
        <a:bodyPr/>
        <a:lstStyle/>
        <a:p>
          <a:endParaRPr lang="cs-CZ"/>
        </a:p>
      </dgm:t>
    </dgm:pt>
    <dgm:pt modelId="{90271560-2270-48A1-9F0F-AD9019496926}" type="pres">
      <dgm:prSet presAssocID="{C08D9106-9D4C-4FE1-A5A7-943635CB0EF2}" presName="visible" presStyleLbl="node1" presStyleIdx="0" presStyleCnt="4" custScaleX="81157" custScaleY="73806" custLinFactNeighborX="-33357" custLinFactNeighborY="-56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B339CF6-771A-4C49-AFD6-C6BB37DE2D55}" type="pres">
      <dgm:prSet presAssocID="{DF9C5D7D-7342-4DB1-B713-065060EF0923}" presName="Name25" presStyleLbl="parChTrans1D1" presStyleIdx="0" presStyleCnt="3"/>
      <dgm:spPr/>
      <dgm:t>
        <a:bodyPr/>
        <a:lstStyle/>
        <a:p>
          <a:endParaRPr lang="cs-CZ"/>
        </a:p>
      </dgm:t>
    </dgm:pt>
    <dgm:pt modelId="{3A4FC610-7E27-45E7-8248-88DE9A892E27}" type="pres">
      <dgm:prSet presAssocID="{818BD936-70D5-4DC7-A645-D54DF42C17F8}" presName="node" presStyleCnt="0"/>
      <dgm:spPr/>
      <dgm:t>
        <a:bodyPr/>
        <a:lstStyle/>
        <a:p>
          <a:endParaRPr lang="cs-CZ"/>
        </a:p>
      </dgm:t>
    </dgm:pt>
    <dgm:pt modelId="{6828C23F-D4B8-4B89-9613-A0245EBFA77E}" type="pres">
      <dgm:prSet presAssocID="{818BD936-70D5-4DC7-A645-D54DF42C17F8}" presName="parentNode" presStyleLbl="node1" presStyleIdx="1" presStyleCnt="4" custScaleX="101432" custLinFactNeighborX="-31091" custLinFactNeighborY="-700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B8809B-90DE-4B7F-9E7D-871E346E63B6}" type="pres">
      <dgm:prSet presAssocID="{818BD936-70D5-4DC7-A645-D54DF42C17F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CE4AD1-4E61-4B89-A927-A379903226BD}" type="pres">
      <dgm:prSet presAssocID="{05F869E5-7CBC-4611-8302-D7F8884938E7}" presName="Name25" presStyleLbl="parChTrans1D1" presStyleIdx="1" presStyleCnt="3"/>
      <dgm:spPr/>
      <dgm:t>
        <a:bodyPr/>
        <a:lstStyle/>
        <a:p>
          <a:endParaRPr lang="cs-CZ"/>
        </a:p>
      </dgm:t>
    </dgm:pt>
    <dgm:pt modelId="{98154AB4-9081-4E82-B2F5-BFD5AEAE3354}" type="pres">
      <dgm:prSet presAssocID="{C7BB8185-04B7-4550-8CE2-863EDD36EA09}" presName="node" presStyleCnt="0"/>
      <dgm:spPr/>
    </dgm:pt>
    <dgm:pt modelId="{A89E0F37-B144-4447-9DA1-3A45529256E8}" type="pres">
      <dgm:prSet presAssocID="{C7BB8185-04B7-4550-8CE2-863EDD36EA09}" presName="parentNode" presStyleLbl="node1" presStyleIdx="2" presStyleCnt="4" custLinFactNeighborX="10674" custLinFactNeighborY="-184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5041EC-D833-4467-ADF7-19908DBFD025}" type="pres">
      <dgm:prSet presAssocID="{C7BB8185-04B7-4550-8CE2-863EDD36EA0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2F517C-BB11-436A-97E5-0A2107031E52}" type="pres">
      <dgm:prSet presAssocID="{EC7E76B8-AEE9-4739-BD5C-7270A49BC3F0}" presName="Name25" presStyleLbl="parChTrans1D1" presStyleIdx="2" presStyleCnt="3"/>
      <dgm:spPr/>
      <dgm:t>
        <a:bodyPr/>
        <a:lstStyle/>
        <a:p>
          <a:endParaRPr lang="cs-CZ"/>
        </a:p>
      </dgm:t>
    </dgm:pt>
    <dgm:pt modelId="{6193008F-4E58-44BE-B37F-F692CF0D840B}" type="pres">
      <dgm:prSet presAssocID="{29B22043-75AB-4D9D-9064-19B315C8C57E}" presName="node" presStyleCnt="0"/>
      <dgm:spPr/>
    </dgm:pt>
    <dgm:pt modelId="{3C38229F-B44C-43F4-9849-A0A20FF90C94}" type="pres">
      <dgm:prSet presAssocID="{29B22043-75AB-4D9D-9064-19B315C8C57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85FD82-54DB-4A9D-9833-4DC0C8A94BBB}" type="pres">
      <dgm:prSet presAssocID="{29B22043-75AB-4D9D-9064-19B315C8C57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A6F1C15-F355-4C90-A304-4F31C83C8238}" type="presOf" srcId="{DF9C5D7D-7342-4DB1-B713-065060EF0923}" destId="{AB339CF6-771A-4C49-AFD6-C6BB37DE2D55}" srcOrd="0" destOrd="0" presId="urn:microsoft.com/office/officeart/2005/8/layout/radial2"/>
    <dgm:cxn modelId="{5FCDAAC2-501F-47EB-971F-1A3654FE5184}" srcId="{C08D9106-9D4C-4FE1-A5A7-943635CB0EF2}" destId="{818BD936-70D5-4DC7-A645-D54DF42C17F8}" srcOrd="0" destOrd="0" parTransId="{DF9C5D7D-7342-4DB1-B713-065060EF0923}" sibTransId="{983EB0A5-DCCA-4A08-968B-BECD4C16A322}"/>
    <dgm:cxn modelId="{9A0AC7B0-77B2-44CF-8BD3-0C06FCA27D2E}" srcId="{818BD936-70D5-4DC7-A645-D54DF42C17F8}" destId="{52869872-BF41-4BA2-AA63-1B6C43BA5505}" srcOrd="0" destOrd="0" parTransId="{2A7CD629-5EB3-4DCF-BA6C-9939D562ED1F}" sibTransId="{933983ED-96B2-478A-87FA-966221E045D5}"/>
    <dgm:cxn modelId="{E2B28476-79D2-4A85-BE77-31792C5F0EE9}" srcId="{C08D9106-9D4C-4FE1-A5A7-943635CB0EF2}" destId="{29B22043-75AB-4D9D-9064-19B315C8C57E}" srcOrd="2" destOrd="0" parTransId="{EC7E76B8-AEE9-4739-BD5C-7270A49BC3F0}" sibTransId="{4E6CE4B3-46ED-4609-9621-61106A7FF772}"/>
    <dgm:cxn modelId="{0F33F00F-16EA-40F6-AB7E-569D004A17C3}" type="presOf" srcId="{29B22043-75AB-4D9D-9064-19B315C8C57E}" destId="{3C38229F-B44C-43F4-9849-A0A20FF90C94}" srcOrd="0" destOrd="0" presId="urn:microsoft.com/office/officeart/2005/8/layout/radial2"/>
    <dgm:cxn modelId="{AFDFBCF7-88D2-4E8A-AD7F-CD9B59191EE7}" type="presOf" srcId="{C7BB8185-04B7-4550-8CE2-863EDD36EA09}" destId="{A89E0F37-B144-4447-9DA1-3A45529256E8}" srcOrd="0" destOrd="0" presId="urn:microsoft.com/office/officeart/2005/8/layout/radial2"/>
    <dgm:cxn modelId="{8578A412-CBC1-4FC6-A383-5A67FBAC31EC}" type="presOf" srcId="{818BD936-70D5-4DC7-A645-D54DF42C17F8}" destId="{6828C23F-D4B8-4B89-9613-A0245EBFA77E}" srcOrd="0" destOrd="0" presId="urn:microsoft.com/office/officeart/2005/8/layout/radial2"/>
    <dgm:cxn modelId="{7083ABD0-0F88-4B0D-A3F3-84B711806331}" srcId="{29B22043-75AB-4D9D-9064-19B315C8C57E}" destId="{47C08838-06DF-4E4D-931C-A7155289E214}" srcOrd="1" destOrd="0" parTransId="{92D78D0A-2EAC-48BE-8E7F-83CAF9E2FFF4}" sibTransId="{9EBC3EC1-00E0-40D4-BB84-39AF8FF6B80F}"/>
    <dgm:cxn modelId="{6F085E17-3B15-4882-8E5A-E46CBAAA18F2}" srcId="{C7BB8185-04B7-4550-8CE2-863EDD36EA09}" destId="{5380E025-92AE-463D-BA78-97CF7E20AC89}" srcOrd="0" destOrd="0" parTransId="{4BFECAD4-973B-4BC4-8356-AAAD8E1E18F3}" sibTransId="{1F464E62-D9DE-4E95-AF25-984EAAB3AB0E}"/>
    <dgm:cxn modelId="{A0248603-67A1-44C4-8F56-10D9B2030D4E}" srcId="{C08D9106-9D4C-4FE1-A5A7-943635CB0EF2}" destId="{C7BB8185-04B7-4550-8CE2-863EDD36EA09}" srcOrd="1" destOrd="0" parTransId="{05F869E5-7CBC-4611-8302-D7F8884938E7}" sibTransId="{6BAA4E52-5D6D-4E3E-BA20-61E5199B63E8}"/>
    <dgm:cxn modelId="{533BFA84-EC92-412B-A351-07F38699B308}" type="presOf" srcId="{5380E025-92AE-463D-BA78-97CF7E20AC89}" destId="{D55041EC-D833-4467-ADF7-19908DBFD025}" srcOrd="0" destOrd="0" presId="urn:microsoft.com/office/officeart/2005/8/layout/radial2"/>
    <dgm:cxn modelId="{48C72280-C9D5-4356-9865-8204A9EEB6E6}" type="presOf" srcId="{EC7E76B8-AEE9-4739-BD5C-7270A49BC3F0}" destId="{6D2F517C-BB11-436A-97E5-0A2107031E52}" srcOrd="0" destOrd="0" presId="urn:microsoft.com/office/officeart/2005/8/layout/radial2"/>
    <dgm:cxn modelId="{5478FDA3-4ED5-47CD-B92A-7124F9D39370}" type="presOf" srcId="{47C08838-06DF-4E4D-931C-A7155289E214}" destId="{A485FD82-54DB-4A9D-9833-4DC0C8A94BBB}" srcOrd="0" destOrd="1" presId="urn:microsoft.com/office/officeart/2005/8/layout/radial2"/>
    <dgm:cxn modelId="{10DBDD96-C045-40EC-91E4-5C084FD8729A}" srcId="{C7BB8185-04B7-4550-8CE2-863EDD36EA09}" destId="{509B7C0F-837B-4A4C-BA8D-4B7C26267312}" srcOrd="2" destOrd="0" parTransId="{A4EE540C-F18D-4999-9257-C813AE8765A8}" sibTransId="{5FF28651-D5B1-4B4F-9B53-8FE6E3C14818}"/>
    <dgm:cxn modelId="{C78EE7B6-6671-4714-9217-9E77A0FBCA88}" srcId="{818BD936-70D5-4DC7-A645-D54DF42C17F8}" destId="{53D64A28-784F-4812-BDB6-2434B22D6CA0}" srcOrd="1" destOrd="0" parTransId="{F9C1C33F-7FB9-48DD-865D-5BAA38A3AB79}" sibTransId="{BB9BCFD4-1B26-48D8-8B89-20F216832F9A}"/>
    <dgm:cxn modelId="{D4516E4A-61A4-4CC9-AE69-E4DD78D23FD6}" type="presOf" srcId="{52869872-BF41-4BA2-AA63-1B6C43BA5505}" destId="{E5B8809B-90DE-4B7F-9E7D-871E346E63B6}" srcOrd="0" destOrd="0" presId="urn:microsoft.com/office/officeart/2005/8/layout/radial2"/>
    <dgm:cxn modelId="{7B460C72-9164-4B2E-977F-4E79C9AD0BBD}" srcId="{29B22043-75AB-4D9D-9064-19B315C8C57E}" destId="{9897FE92-BF98-4A9D-9FA5-156A90DE20C5}" srcOrd="0" destOrd="0" parTransId="{9300225B-C753-4E53-831E-F05E24A15135}" sibTransId="{9E8E5100-7938-4CA4-95B1-0C4D48B01BB9}"/>
    <dgm:cxn modelId="{51E6FF37-013D-45DE-ABCB-1F7D17234437}" type="presOf" srcId="{9897FE92-BF98-4A9D-9FA5-156A90DE20C5}" destId="{A485FD82-54DB-4A9D-9833-4DC0C8A94BBB}" srcOrd="0" destOrd="0" presId="urn:microsoft.com/office/officeart/2005/8/layout/radial2"/>
    <dgm:cxn modelId="{01073DDE-02A9-44DA-8198-76C0E36EC106}" type="presOf" srcId="{C08D9106-9D4C-4FE1-A5A7-943635CB0EF2}" destId="{0724E866-4E66-4BD9-BE57-696D117B4CAF}" srcOrd="0" destOrd="0" presId="urn:microsoft.com/office/officeart/2005/8/layout/radial2"/>
    <dgm:cxn modelId="{0B53D731-058B-4837-A306-FBB7C9BB5BA6}" srcId="{C7BB8185-04B7-4550-8CE2-863EDD36EA09}" destId="{B958F296-3C58-4F46-9D38-357826D6A66A}" srcOrd="1" destOrd="0" parTransId="{F1C1C661-39EA-42FE-B608-9B3580AFBB37}" sibTransId="{62F1C42B-855B-46B1-8BE3-6EA1C1A05F6B}"/>
    <dgm:cxn modelId="{429A8B0B-48AA-4611-935A-CAC6B1A02A64}" type="presOf" srcId="{53D64A28-784F-4812-BDB6-2434B22D6CA0}" destId="{E5B8809B-90DE-4B7F-9E7D-871E346E63B6}" srcOrd="0" destOrd="1" presId="urn:microsoft.com/office/officeart/2005/8/layout/radial2"/>
    <dgm:cxn modelId="{A60B8553-D827-41E9-A823-DE8C59995C0F}" type="presOf" srcId="{509B7C0F-837B-4A4C-BA8D-4B7C26267312}" destId="{D55041EC-D833-4467-ADF7-19908DBFD025}" srcOrd="0" destOrd="2" presId="urn:microsoft.com/office/officeart/2005/8/layout/radial2"/>
    <dgm:cxn modelId="{ED8965D7-D81D-4C4D-B6B1-22A650559471}" type="presOf" srcId="{05F869E5-7CBC-4611-8302-D7F8884938E7}" destId="{3DCE4AD1-4E61-4B89-A927-A379903226BD}" srcOrd="0" destOrd="0" presId="urn:microsoft.com/office/officeart/2005/8/layout/radial2"/>
    <dgm:cxn modelId="{3686E7B9-74ED-4D1F-8F7A-3B6EA210FDF6}" type="presOf" srcId="{B958F296-3C58-4F46-9D38-357826D6A66A}" destId="{D55041EC-D833-4467-ADF7-19908DBFD025}" srcOrd="0" destOrd="1" presId="urn:microsoft.com/office/officeart/2005/8/layout/radial2"/>
    <dgm:cxn modelId="{02046A95-63FD-4ADA-9E22-69489CC5E041}" type="presParOf" srcId="{0724E866-4E66-4BD9-BE57-696D117B4CAF}" destId="{C4FFAA83-8A75-4F18-B9D1-EBCF9C1EC779}" srcOrd="0" destOrd="0" presId="urn:microsoft.com/office/officeart/2005/8/layout/radial2"/>
    <dgm:cxn modelId="{CF70E644-6415-45BB-BDAE-B2F66D8A4713}" type="presParOf" srcId="{C4FFAA83-8A75-4F18-B9D1-EBCF9C1EC779}" destId="{D8D6681C-AF2B-49E7-8BF6-4E2D0BAC6B53}" srcOrd="0" destOrd="0" presId="urn:microsoft.com/office/officeart/2005/8/layout/radial2"/>
    <dgm:cxn modelId="{F3A23127-947F-411C-B0FD-3BC647F050BA}" type="presParOf" srcId="{D8D6681C-AF2B-49E7-8BF6-4E2D0BAC6B53}" destId="{C6154F17-211E-45DD-A663-574682A68970}" srcOrd="0" destOrd="0" presId="urn:microsoft.com/office/officeart/2005/8/layout/radial2"/>
    <dgm:cxn modelId="{09B26F2F-FE42-433D-A83E-D913EA2FAC1A}" type="presParOf" srcId="{D8D6681C-AF2B-49E7-8BF6-4E2D0BAC6B53}" destId="{90271560-2270-48A1-9F0F-AD9019496926}" srcOrd="1" destOrd="0" presId="urn:microsoft.com/office/officeart/2005/8/layout/radial2"/>
    <dgm:cxn modelId="{A0534F7E-D654-4D2A-88BA-CDC7140F833D}" type="presParOf" srcId="{C4FFAA83-8A75-4F18-B9D1-EBCF9C1EC779}" destId="{AB339CF6-771A-4C49-AFD6-C6BB37DE2D55}" srcOrd="1" destOrd="0" presId="urn:microsoft.com/office/officeart/2005/8/layout/radial2"/>
    <dgm:cxn modelId="{977CC1F1-3AF4-4F01-BD50-71B48811C5EA}" type="presParOf" srcId="{C4FFAA83-8A75-4F18-B9D1-EBCF9C1EC779}" destId="{3A4FC610-7E27-45E7-8248-88DE9A892E27}" srcOrd="2" destOrd="0" presId="urn:microsoft.com/office/officeart/2005/8/layout/radial2"/>
    <dgm:cxn modelId="{5F732F9C-ECCA-4F40-8C65-3C21B8AF1FA7}" type="presParOf" srcId="{3A4FC610-7E27-45E7-8248-88DE9A892E27}" destId="{6828C23F-D4B8-4B89-9613-A0245EBFA77E}" srcOrd="0" destOrd="0" presId="urn:microsoft.com/office/officeart/2005/8/layout/radial2"/>
    <dgm:cxn modelId="{EAD3A413-C544-4120-A0B9-9950C2CF2108}" type="presParOf" srcId="{3A4FC610-7E27-45E7-8248-88DE9A892E27}" destId="{E5B8809B-90DE-4B7F-9E7D-871E346E63B6}" srcOrd="1" destOrd="0" presId="urn:microsoft.com/office/officeart/2005/8/layout/radial2"/>
    <dgm:cxn modelId="{8521897F-F1B0-45BB-93D6-81E4D8E8989E}" type="presParOf" srcId="{C4FFAA83-8A75-4F18-B9D1-EBCF9C1EC779}" destId="{3DCE4AD1-4E61-4B89-A927-A379903226BD}" srcOrd="3" destOrd="0" presId="urn:microsoft.com/office/officeart/2005/8/layout/radial2"/>
    <dgm:cxn modelId="{A12EE9A6-3200-4C27-81AF-B7319E0FCFDD}" type="presParOf" srcId="{C4FFAA83-8A75-4F18-B9D1-EBCF9C1EC779}" destId="{98154AB4-9081-4E82-B2F5-BFD5AEAE3354}" srcOrd="4" destOrd="0" presId="urn:microsoft.com/office/officeart/2005/8/layout/radial2"/>
    <dgm:cxn modelId="{1FBB3DC3-A360-4025-A7FD-4C6E97BC5568}" type="presParOf" srcId="{98154AB4-9081-4E82-B2F5-BFD5AEAE3354}" destId="{A89E0F37-B144-4447-9DA1-3A45529256E8}" srcOrd="0" destOrd="0" presId="urn:microsoft.com/office/officeart/2005/8/layout/radial2"/>
    <dgm:cxn modelId="{F6CE7CCB-7055-44CD-8C0A-F788C00C89CB}" type="presParOf" srcId="{98154AB4-9081-4E82-B2F5-BFD5AEAE3354}" destId="{D55041EC-D833-4467-ADF7-19908DBFD025}" srcOrd="1" destOrd="0" presId="urn:microsoft.com/office/officeart/2005/8/layout/radial2"/>
    <dgm:cxn modelId="{11196425-03E4-4E46-BC5E-75813BE031CF}" type="presParOf" srcId="{C4FFAA83-8A75-4F18-B9D1-EBCF9C1EC779}" destId="{6D2F517C-BB11-436A-97E5-0A2107031E52}" srcOrd="5" destOrd="0" presId="urn:microsoft.com/office/officeart/2005/8/layout/radial2"/>
    <dgm:cxn modelId="{38FB9A33-23EB-4212-8E40-4533D6359AB2}" type="presParOf" srcId="{C4FFAA83-8A75-4F18-B9D1-EBCF9C1EC779}" destId="{6193008F-4E58-44BE-B37F-F692CF0D840B}" srcOrd="6" destOrd="0" presId="urn:microsoft.com/office/officeart/2005/8/layout/radial2"/>
    <dgm:cxn modelId="{8C635AB8-45DF-4222-96EE-E0EC348549F9}" type="presParOf" srcId="{6193008F-4E58-44BE-B37F-F692CF0D840B}" destId="{3C38229F-B44C-43F4-9849-A0A20FF90C94}" srcOrd="0" destOrd="0" presId="urn:microsoft.com/office/officeart/2005/8/layout/radial2"/>
    <dgm:cxn modelId="{8BE24F1A-4DD7-4D66-B40F-637EBD922FDE}" type="presParOf" srcId="{6193008F-4E58-44BE-B37F-F692CF0D840B}" destId="{A485FD82-54DB-4A9D-9833-4DC0C8A94BB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E939-8F49-4072-9A9D-E217669BF85F}">
      <dsp:nvSpPr>
        <dsp:cNvPr id="0" name=""/>
        <dsp:cNvSpPr/>
      </dsp:nvSpPr>
      <dsp:spPr>
        <a:xfrm>
          <a:off x="0" y="0"/>
          <a:ext cx="5389821" cy="1006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Autorské právo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vizualizace, mapy, produkty GIS, vědecké objevy, software...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know-how, goodwill, obchodní tajemství…</a:t>
          </a:r>
          <a:endParaRPr lang="cs-CZ" sz="1200" kern="1200" dirty="0"/>
        </a:p>
      </dsp:txBody>
      <dsp:txXfrm>
        <a:off x="1178593" y="0"/>
        <a:ext cx="4211227" cy="1006289"/>
      </dsp:txXfrm>
    </dsp:sp>
    <dsp:sp modelId="{27743B34-BABF-4B3C-8241-0B3BFBE41113}">
      <dsp:nvSpPr>
        <dsp:cNvPr id="0" name=""/>
        <dsp:cNvSpPr/>
      </dsp:nvSpPr>
      <dsp:spPr>
        <a:xfrm>
          <a:off x="165258" y="100628"/>
          <a:ext cx="768297" cy="80503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12655-63C5-446F-B9A4-941F891DD2CE}">
      <dsp:nvSpPr>
        <dsp:cNvPr id="0" name=""/>
        <dsp:cNvSpPr/>
      </dsp:nvSpPr>
      <dsp:spPr>
        <a:xfrm>
          <a:off x="0" y="1106918"/>
          <a:ext cx="5389821" cy="1006289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Průmyslová práva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práva k vynálezům, průmyslovým vzorům, užitným vzorům…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nové metody, zlepšovací návrhy…</a:t>
          </a:r>
          <a:endParaRPr lang="cs-CZ" sz="1200" kern="1200" dirty="0"/>
        </a:p>
      </dsp:txBody>
      <dsp:txXfrm>
        <a:off x="1178593" y="1106918"/>
        <a:ext cx="4211227" cy="1006289"/>
      </dsp:txXfrm>
    </dsp:sp>
    <dsp:sp modelId="{46470E68-CCC5-43C1-8D31-FDB77524872B}">
      <dsp:nvSpPr>
        <dsp:cNvPr id="0" name=""/>
        <dsp:cNvSpPr/>
      </dsp:nvSpPr>
      <dsp:spPr>
        <a:xfrm>
          <a:off x="165258" y="1207547"/>
          <a:ext cx="768297" cy="8050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A4356-49E2-4021-B7A2-493F80124059}">
      <dsp:nvSpPr>
        <dsp:cNvPr id="0" name=""/>
        <dsp:cNvSpPr/>
      </dsp:nvSpPr>
      <dsp:spPr>
        <a:xfrm>
          <a:off x="0" y="2213836"/>
          <a:ext cx="5389821" cy="100628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Právo na označení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práva k ochranným známkám, obchodní firmě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proti nekalé soutěži</a:t>
          </a:r>
          <a:endParaRPr lang="cs-CZ" sz="1200" kern="1200" dirty="0"/>
        </a:p>
      </dsp:txBody>
      <dsp:txXfrm>
        <a:off x="1178593" y="2213836"/>
        <a:ext cx="4211227" cy="1006289"/>
      </dsp:txXfrm>
    </dsp:sp>
    <dsp:sp modelId="{2D60DB2A-1E4E-4A25-AEAD-640EEEF95B46}">
      <dsp:nvSpPr>
        <dsp:cNvPr id="0" name=""/>
        <dsp:cNvSpPr/>
      </dsp:nvSpPr>
      <dsp:spPr>
        <a:xfrm>
          <a:off x="165258" y="2314465"/>
          <a:ext cx="768297" cy="805031"/>
        </a:xfrm>
        <a:prstGeom prst="roundRect">
          <a:avLst>
            <a:gd name="adj" fmla="val 10000"/>
          </a:avLst>
        </a:prstGeom>
        <a:solidFill>
          <a:srgbClr val="886E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16878-9612-4547-850B-6E01A22308AF}">
      <dsp:nvSpPr>
        <dsp:cNvPr id="0" name=""/>
        <dsp:cNvSpPr/>
      </dsp:nvSpPr>
      <dsp:spPr>
        <a:xfrm>
          <a:off x="0" y="3320754"/>
          <a:ext cx="5389821" cy="1006289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Vlastnická práva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přímé a výlučné právní panství nad konkrétní věcí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právo věc držet, požívat její užitky, právo s věcí nakládat</a:t>
          </a:r>
          <a:endParaRPr lang="cs-CZ" sz="1200" kern="1200" dirty="0"/>
        </a:p>
      </dsp:txBody>
      <dsp:txXfrm>
        <a:off x="1178593" y="3320754"/>
        <a:ext cx="4211227" cy="1006289"/>
      </dsp:txXfrm>
    </dsp:sp>
    <dsp:sp modelId="{45B81E80-FEFC-494F-AB00-E0EF908379FD}">
      <dsp:nvSpPr>
        <dsp:cNvPr id="0" name=""/>
        <dsp:cNvSpPr/>
      </dsp:nvSpPr>
      <dsp:spPr>
        <a:xfrm>
          <a:off x="165258" y="3421383"/>
          <a:ext cx="768297" cy="805031"/>
        </a:xfrm>
        <a:prstGeom prst="roundRect">
          <a:avLst>
            <a:gd name="adj" fmla="val 10000"/>
          </a:avLst>
        </a:prstGeom>
        <a:solidFill>
          <a:srgbClr val="8E8C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64E6E-E0A0-40DE-B917-02576725AB75}">
      <dsp:nvSpPr>
        <dsp:cNvPr id="0" name=""/>
        <dsp:cNvSpPr/>
      </dsp:nvSpPr>
      <dsp:spPr>
        <a:xfrm>
          <a:off x="0" y="4427672"/>
          <a:ext cx="5389821" cy="100628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Etické zásady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teorie morálky, oborové etické kodexy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citační etika, vědecká etika…</a:t>
          </a:r>
          <a:endParaRPr lang="cs-CZ" sz="1200" kern="1200" dirty="0"/>
        </a:p>
      </dsp:txBody>
      <dsp:txXfrm>
        <a:off x="1178593" y="4427672"/>
        <a:ext cx="4211227" cy="1006289"/>
      </dsp:txXfrm>
    </dsp:sp>
    <dsp:sp modelId="{9F52EBDC-CEF4-472B-B29E-8C81BA78F701}">
      <dsp:nvSpPr>
        <dsp:cNvPr id="0" name=""/>
        <dsp:cNvSpPr/>
      </dsp:nvSpPr>
      <dsp:spPr>
        <a:xfrm>
          <a:off x="165258" y="4528301"/>
          <a:ext cx="768297" cy="805031"/>
        </a:xfrm>
        <a:prstGeom prst="roundRect">
          <a:avLst>
            <a:gd name="adj" fmla="val 10000"/>
          </a:avLst>
        </a:prstGeom>
        <a:solidFill>
          <a:srgbClr val="7A98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1DA65-7639-443B-8382-A19FE5F624D4}">
      <dsp:nvSpPr>
        <dsp:cNvPr id="0" name=""/>
        <dsp:cNvSpPr/>
      </dsp:nvSpPr>
      <dsp:spPr>
        <a:xfrm>
          <a:off x="1170860" y="2044779"/>
          <a:ext cx="1431051" cy="143105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AUTORSKÉ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PRÁVO</a:t>
          </a:r>
          <a:endParaRPr lang="cs-CZ" sz="1300" b="1" kern="1200" dirty="0"/>
        </a:p>
      </dsp:txBody>
      <dsp:txXfrm>
        <a:off x="1458565" y="2379996"/>
        <a:ext cx="855641" cy="735590"/>
      </dsp:txXfrm>
    </dsp:sp>
    <dsp:sp modelId="{A90ED7C7-DD8A-44F3-A1B7-C53E99A6A355}">
      <dsp:nvSpPr>
        <dsp:cNvPr id="0" name=""/>
        <dsp:cNvSpPr/>
      </dsp:nvSpPr>
      <dsp:spPr>
        <a:xfrm>
          <a:off x="338248" y="1706530"/>
          <a:ext cx="1040764" cy="1040764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licence</a:t>
          </a:r>
          <a:endParaRPr lang="cs-CZ" sz="1300" b="1" kern="1200" dirty="0"/>
        </a:p>
      </dsp:txBody>
      <dsp:txXfrm>
        <a:off x="600263" y="1970129"/>
        <a:ext cx="516734" cy="513566"/>
      </dsp:txXfrm>
    </dsp:sp>
    <dsp:sp modelId="{4DFA0D7A-6EA8-4CDF-9FE3-CFAC777F816C}">
      <dsp:nvSpPr>
        <dsp:cNvPr id="0" name=""/>
        <dsp:cNvSpPr/>
      </dsp:nvSpPr>
      <dsp:spPr>
        <a:xfrm rot="20700000">
          <a:off x="921183" y="988509"/>
          <a:ext cx="1019737" cy="1019737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patent</a:t>
          </a:r>
          <a:endParaRPr lang="cs-CZ" sz="1300" b="1" kern="1200" dirty="0"/>
        </a:p>
      </dsp:txBody>
      <dsp:txXfrm rot="-20700000">
        <a:off x="1144841" y="1212167"/>
        <a:ext cx="572420" cy="572420"/>
      </dsp:txXfrm>
    </dsp:sp>
    <dsp:sp modelId="{745B633D-144E-47CA-B523-5A126C8D3E4D}">
      <dsp:nvSpPr>
        <dsp:cNvPr id="0" name=""/>
        <dsp:cNvSpPr/>
      </dsp:nvSpPr>
      <dsp:spPr>
        <a:xfrm>
          <a:off x="1044243" y="1838099"/>
          <a:ext cx="1831746" cy="1831746"/>
        </a:xfrm>
        <a:prstGeom prst="circularArrow">
          <a:avLst>
            <a:gd name="adj1" fmla="val 4687"/>
            <a:gd name="adj2" fmla="val 299029"/>
            <a:gd name="adj3" fmla="val 2460073"/>
            <a:gd name="adj4" fmla="val 1598788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D4E64-572E-4FA2-ABCF-12B5E34EF7B8}">
      <dsp:nvSpPr>
        <dsp:cNvPr id="0" name=""/>
        <dsp:cNvSpPr/>
      </dsp:nvSpPr>
      <dsp:spPr>
        <a:xfrm>
          <a:off x="153931" y="1483082"/>
          <a:ext cx="1330877" cy="13308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49ACC-A3A0-4127-8DF4-E9A89B71D2D0}">
      <dsp:nvSpPr>
        <dsp:cNvPr id="0" name=""/>
        <dsp:cNvSpPr/>
      </dsp:nvSpPr>
      <dsp:spPr>
        <a:xfrm>
          <a:off x="685307" y="771982"/>
          <a:ext cx="1434954" cy="14349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2F91-260F-47E7-828B-61DB68D83F76}">
      <dsp:nvSpPr>
        <dsp:cNvPr id="0" name=""/>
        <dsp:cNvSpPr/>
      </dsp:nvSpPr>
      <dsp:spPr>
        <a:xfrm>
          <a:off x="2145603" y="1787788"/>
          <a:ext cx="749352" cy="7493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?!?</a:t>
          </a:r>
          <a:endParaRPr lang="cs-CZ" sz="2800" kern="1200" dirty="0"/>
        </a:p>
      </dsp:txBody>
      <dsp:txXfrm>
        <a:off x="2255343" y="1897528"/>
        <a:ext cx="529872" cy="529872"/>
      </dsp:txXfrm>
    </dsp:sp>
    <dsp:sp modelId="{5DA82619-A102-49E2-8D71-CAA318F56AB1}">
      <dsp:nvSpPr>
        <dsp:cNvPr id="0" name=""/>
        <dsp:cNvSpPr/>
      </dsp:nvSpPr>
      <dsp:spPr>
        <a:xfrm rot="15857167">
          <a:off x="2311562" y="1354762"/>
          <a:ext cx="289988" cy="341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2359391" y="1466380"/>
        <a:ext cx="202992" cy="205007"/>
      </dsp:txXfrm>
    </dsp:sp>
    <dsp:sp modelId="{AF5365D1-09C5-4467-8D42-80E861D6AC9D}">
      <dsp:nvSpPr>
        <dsp:cNvPr id="0" name=""/>
        <dsp:cNvSpPr/>
      </dsp:nvSpPr>
      <dsp:spPr>
        <a:xfrm>
          <a:off x="1742199" y="0"/>
          <a:ext cx="1248321" cy="12483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Všem, víc, rychleji… </a:t>
          </a:r>
          <a:endParaRPr lang="cs-CZ" sz="1400" kern="1200" dirty="0"/>
        </a:p>
      </dsp:txBody>
      <dsp:txXfrm>
        <a:off x="1925011" y="182812"/>
        <a:ext cx="882697" cy="882697"/>
      </dsp:txXfrm>
    </dsp:sp>
    <dsp:sp modelId="{0BAC61D4-963B-463F-890F-E74E6A00C2A2}">
      <dsp:nvSpPr>
        <dsp:cNvPr id="0" name=""/>
        <dsp:cNvSpPr/>
      </dsp:nvSpPr>
      <dsp:spPr>
        <a:xfrm rot="20520000">
          <a:off x="2981149" y="1796019"/>
          <a:ext cx="282284" cy="341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983221" y="1877440"/>
        <a:ext cx="197599" cy="205007"/>
      </dsp:txXfrm>
    </dsp:sp>
    <dsp:sp modelId="{983E696A-215B-4A2D-B804-10EF48813579}">
      <dsp:nvSpPr>
        <dsp:cNvPr id="0" name=""/>
        <dsp:cNvSpPr/>
      </dsp:nvSpPr>
      <dsp:spPr>
        <a:xfrm>
          <a:off x="3352613" y="1065059"/>
          <a:ext cx="1248321" cy="1248321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Poskytovat zdarma </a:t>
          </a:r>
          <a:br>
            <a:rPr lang="cs-CZ" sz="1400" kern="1200" dirty="0" smtClean="0"/>
          </a:br>
          <a:r>
            <a:rPr lang="cs-CZ" sz="1400" kern="1200" dirty="0" smtClean="0"/>
            <a:t>a volně</a:t>
          </a:r>
          <a:endParaRPr lang="cs-CZ" sz="1400" kern="1200" dirty="0"/>
        </a:p>
      </dsp:txBody>
      <dsp:txXfrm>
        <a:off x="3535425" y="1247871"/>
        <a:ext cx="882697" cy="882697"/>
      </dsp:txXfrm>
    </dsp:sp>
    <dsp:sp modelId="{5AABDF56-BA42-41A7-AF07-6FD408DB4D4C}">
      <dsp:nvSpPr>
        <dsp:cNvPr id="0" name=""/>
        <dsp:cNvSpPr/>
      </dsp:nvSpPr>
      <dsp:spPr>
        <a:xfrm rot="3240000">
          <a:off x="2751201" y="2503726"/>
          <a:ext cx="282284" cy="341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768655" y="2537806"/>
        <a:ext cx="197599" cy="205007"/>
      </dsp:txXfrm>
    </dsp:sp>
    <dsp:sp modelId="{35546657-B4BB-485C-A9A7-4497AB1A8227}">
      <dsp:nvSpPr>
        <dsp:cNvPr id="0" name=""/>
        <dsp:cNvSpPr/>
      </dsp:nvSpPr>
      <dsp:spPr>
        <a:xfrm>
          <a:off x="2796282" y="2777271"/>
          <a:ext cx="1248321" cy="1248321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Zabezpečit obsah </a:t>
          </a:r>
          <a:br>
            <a:rPr lang="cs-CZ" sz="1400" kern="1200" dirty="0" smtClean="0"/>
          </a:br>
          <a:r>
            <a:rPr lang="cs-CZ" sz="1400" kern="1200" dirty="0" smtClean="0"/>
            <a:t>i práva</a:t>
          </a:r>
          <a:endParaRPr lang="cs-CZ" sz="1400" kern="1200" dirty="0"/>
        </a:p>
      </dsp:txBody>
      <dsp:txXfrm>
        <a:off x="2979094" y="2960083"/>
        <a:ext cx="882697" cy="882697"/>
      </dsp:txXfrm>
    </dsp:sp>
    <dsp:sp modelId="{C5E54695-9405-4FA2-BB72-38CAFD3C3FBB}">
      <dsp:nvSpPr>
        <dsp:cNvPr id="0" name=""/>
        <dsp:cNvSpPr/>
      </dsp:nvSpPr>
      <dsp:spPr>
        <a:xfrm rot="7560000">
          <a:off x="2007073" y="2503726"/>
          <a:ext cx="282284" cy="341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2074304" y="2537806"/>
        <a:ext cx="197599" cy="205007"/>
      </dsp:txXfrm>
    </dsp:sp>
    <dsp:sp modelId="{1C80B763-D137-4769-9E84-ABD5CFE25216}">
      <dsp:nvSpPr>
        <dsp:cNvPr id="0" name=""/>
        <dsp:cNvSpPr/>
      </dsp:nvSpPr>
      <dsp:spPr>
        <a:xfrm>
          <a:off x="995955" y="2777271"/>
          <a:ext cx="1248321" cy="1248321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Zajistit tvorbu, udržet správu</a:t>
          </a:r>
          <a:endParaRPr lang="cs-CZ" sz="1400" kern="1200" dirty="0"/>
        </a:p>
      </dsp:txBody>
      <dsp:txXfrm>
        <a:off x="1178767" y="2960083"/>
        <a:ext cx="882697" cy="882697"/>
      </dsp:txXfrm>
    </dsp:sp>
    <dsp:sp modelId="{17A7B06E-5820-42E1-BD0F-283F52514E46}">
      <dsp:nvSpPr>
        <dsp:cNvPr id="0" name=""/>
        <dsp:cNvSpPr/>
      </dsp:nvSpPr>
      <dsp:spPr>
        <a:xfrm rot="11880000">
          <a:off x="1777125" y="1796019"/>
          <a:ext cx="282284" cy="341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1859738" y="1877440"/>
        <a:ext cx="197599" cy="205007"/>
      </dsp:txXfrm>
    </dsp:sp>
    <dsp:sp modelId="{A74EC16C-FB90-45DB-9D8C-35BD0784E12F}">
      <dsp:nvSpPr>
        <dsp:cNvPr id="0" name=""/>
        <dsp:cNvSpPr/>
      </dsp:nvSpPr>
      <dsp:spPr>
        <a:xfrm>
          <a:off x="439624" y="1065059"/>
          <a:ext cx="1248321" cy="124832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Garantovat</a:t>
          </a:r>
          <a:br>
            <a:rPr lang="cs-CZ" sz="1400" kern="1200" dirty="0" smtClean="0"/>
          </a:br>
          <a:r>
            <a:rPr lang="cs-CZ" sz="1400" kern="1200" dirty="0" smtClean="0"/>
            <a:t>kvalitu</a:t>
          </a:r>
          <a:endParaRPr lang="cs-CZ" sz="1400" kern="1200" dirty="0"/>
        </a:p>
      </dsp:txBody>
      <dsp:txXfrm>
        <a:off x="622436" y="1247871"/>
        <a:ext cx="882697" cy="882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984E-9E77-475A-82CC-E71D97955915}">
      <dsp:nvSpPr>
        <dsp:cNvPr id="0" name=""/>
        <dsp:cNvSpPr/>
      </dsp:nvSpPr>
      <dsp:spPr>
        <a:xfrm>
          <a:off x="4062742" y="0"/>
          <a:ext cx="1629087" cy="16292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31B07-835E-4B04-9877-63965ECE9211}">
      <dsp:nvSpPr>
        <dsp:cNvPr id="0" name=""/>
        <dsp:cNvSpPr/>
      </dsp:nvSpPr>
      <dsp:spPr>
        <a:xfrm>
          <a:off x="4419673" y="540253"/>
          <a:ext cx="909122" cy="45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tx1"/>
              </a:solidFill>
            </a:rPr>
            <a:t>možnosti</a:t>
          </a:r>
          <a:br>
            <a:rPr lang="cs-CZ" sz="1500" kern="1200" dirty="0" smtClean="0">
              <a:solidFill>
                <a:schemeClr val="tx1"/>
              </a:solidFill>
            </a:rPr>
          </a:br>
          <a:r>
            <a:rPr lang="cs-CZ" sz="1500" kern="1200" dirty="0" smtClean="0">
              <a:solidFill>
                <a:schemeClr val="tx1"/>
              </a:solidFill>
            </a:rPr>
            <a:t>uživatele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4419673" y="540253"/>
        <a:ext cx="909122" cy="454514"/>
      </dsp:txXfrm>
    </dsp:sp>
    <dsp:sp modelId="{87EB252A-B4C1-43D7-BBDF-408BCD455F7A}">
      <dsp:nvSpPr>
        <dsp:cNvPr id="0" name=""/>
        <dsp:cNvSpPr/>
      </dsp:nvSpPr>
      <dsp:spPr>
        <a:xfrm>
          <a:off x="3610167" y="936248"/>
          <a:ext cx="1629087" cy="16292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B7A18-AEA9-4A39-84E6-70BBD94E97B0}">
      <dsp:nvSpPr>
        <dsp:cNvPr id="0" name=""/>
        <dsp:cNvSpPr/>
      </dsp:nvSpPr>
      <dsp:spPr>
        <a:xfrm>
          <a:off x="3948045" y="1477811"/>
          <a:ext cx="909122" cy="45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tx1"/>
              </a:solidFill>
            </a:rPr>
            <a:t>práva</a:t>
          </a:r>
          <a:br>
            <a:rPr lang="cs-CZ" sz="1500" kern="1200" dirty="0" smtClean="0">
              <a:solidFill>
                <a:schemeClr val="tx1"/>
              </a:solidFill>
            </a:rPr>
          </a:br>
          <a:r>
            <a:rPr lang="cs-CZ" sz="1500" kern="1200" dirty="0" smtClean="0">
              <a:solidFill>
                <a:schemeClr val="tx1"/>
              </a:solidFill>
            </a:rPr>
            <a:t>autora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3948045" y="1477811"/>
        <a:ext cx="909122" cy="454514"/>
      </dsp:txXfrm>
    </dsp:sp>
    <dsp:sp modelId="{499D7C3B-BAC6-4C36-B8BB-BC626B250FD0}">
      <dsp:nvSpPr>
        <dsp:cNvPr id="0" name=""/>
        <dsp:cNvSpPr/>
      </dsp:nvSpPr>
      <dsp:spPr>
        <a:xfrm>
          <a:off x="4062742" y="1875952"/>
          <a:ext cx="1629087" cy="162925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49EEA-BD7C-43F3-8445-AB2BB9FE65EC}">
      <dsp:nvSpPr>
        <dsp:cNvPr id="0" name=""/>
        <dsp:cNvSpPr/>
      </dsp:nvSpPr>
      <dsp:spPr>
        <a:xfrm>
          <a:off x="4429655" y="2395820"/>
          <a:ext cx="909122" cy="45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tx1"/>
              </a:solidFill>
            </a:rPr>
            <a:t>potenciál</a:t>
          </a:r>
          <a:br>
            <a:rPr lang="cs-CZ" sz="1500" kern="1200" dirty="0" smtClean="0">
              <a:solidFill>
                <a:schemeClr val="tx1"/>
              </a:solidFill>
            </a:rPr>
          </a:br>
          <a:r>
            <a:rPr lang="cs-CZ" sz="1500" kern="1200" dirty="0" smtClean="0">
              <a:solidFill>
                <a:schemeClr val="tx1"/>
              </a:solidFill>
            </a:rPr>
            <a:t>využití díla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4429655" y="2395820"/>
        <a:ext cx="909122" cy="454514"/>
      </dsp:txXfrm>
    </dsp:sp>
    <dsp:sp modelId="{1B629BD5-496F-4569-8ADD-BADC1FCE11D8}">
      <dsp:nvSpPr>
        <dsp:cNvPr id="0" name=""/>
        <dsp:cNvSpPr/>
      </dsp:nvSpPr>
      <dsp:spPr>
        <a:xfrm>
          <a:off x="3726290" y="2920212"/>
          <a:ext cx="1399590" cy="14002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8857D-D50D-4174-BC12-013FA432565B}">
      <dsp:nvSpPr>
        <dsp:cNvPr id="0" name=""/>
        <dsp:cNvSpPr/>
      </dsp:nvSpPr>
      <dsp:spPr>
        <a:xfrm>
          <a:off x="3968010" y="3403674"/>
          <a:ext cx="909122" cy="45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tx1"/>
              </a:solidFill>
            </a:rPr>
            <a:t>přínos</a:t>
          </a:r>
          <a:br>
            <a:rPr lang="cs-CZ" sz="1500" kern="1200" dirty="0" smtClean="0">
              <a:solidFill>
                <a:schemeClr val="tx1"/>
              </a:solidFill>
            </a:rPr>
          </a:br>
          <a:r>
            <a:rPr lang="cs-CZ" sz="1500" kern="1200" dirty="0" smtClean="0">
              <a:solidFill>
                <a:schemeClr val="tx1"/>
              </a:solidFill>
            </a:rPr>
            <a:t>díla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3968010" y="3403674"/>
        <a:ext cx="909122" cy="454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F517C-BB11-436A-97E5-0A2107031E52}">
      <dsp:nvSpPr>
        <dsp:cNvPr id="0" name=""/>
        <dsp:cNvSpPr/>
      </dsp:nvSpPr>
      <dsp:spPr>
        <a:xfrm rot="2562476">
          <a:off x="2273593" y="3417345"/>
          <a:ext cx="747977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747977" y="285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E4AD1-4E61-4B89-A927-A379903226BD}">
      <dsp:nvSpPr>
        <dsp:cNvPr id="0" name=""/>
        <dsp:cNvSpPr/>
      </dsp:nvSpPr>
      <dsp:spPr>
        <a:xfrm rot="21564293">
          <a:off x="2372741" y="2382073"/>
          <a:ext cx="984129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984129" y="285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39CF6-771A-4C49-AFD6-C6BB37DE2D55}">
      <dsp:nvSpPr>
        <dsp:cNvPr id="0" name=""/>
        <dsp:cNvSpPr/>
      </dsp:nvSpPr>
      <dsp:spPr>
        <a:xfrm rot="18700398">
          <a:off x="2185543" y="1350346"/>
          <a:ext cx="571896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571896" y="285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71560-2270-48A1-9F0F-AD9019496926}">
      <dsp:nvSpPr>
        <dsp:cNvPr id="0" name=""/>
        <dsp:cNvSpPr/>
      </dsp:nvSpPr>
      <dsp:spPr>
        <a:xfrm>
          <a:off x="0" y="1412336"/>
          <a:ext cx="1928961" cy="1754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8C23F-D4B8-4B89-9613-A0245EBFA77E}">
      <dsp:nvSpPr>
        <dsp:cNvPr id="0" name=""/>
        <dsp:cNvSpPr/>
      </dsp:nvSpPr>
      <dsp:spPr>
        <a:xfrm>
          <a:off x="2431906" y="0"/>
          <a:ext cx="1349619" cy="1330565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Autorský zákon</a:t>
          </a:r>
          <a:endParaRPr lang="cs-CZ" sz="1700" kern="1200" dirty="0"/>
        </a:p>
      </dsp:txBody>
      <dsp:txXfrm>
        <a:off x="2629553" y="194857"/>
        <a:ext cx="954325" cy="940851"/>
      </dsp:txXfrm>
    </dsp:sp>
    <dsp:sp modelId="{E5B8809B-90DE-4B7F-9E7D-871E346E63B6}">
      <dsp:nvSpPr>
        <dsp:cNvPr id="0" name=""/>
        <dsp:cNvSpPr/>
      </dsp:nvSpPr>
      <dsp:spPr>
        <a:xfrm>
          <a:off x="3890764" y="0"/>
          <a:ext cx="2024428" cy="133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i="1" kern="1200" dirty="0" smtClean="0">
              <a:solidFill>
                <a:schemeClr val="accent1">
                  <a:lumMod val="50000"/>
                </a:schemeClr>
              </a:solidFill>
            </a:rPr>
            <a:t>Data</a:t>
          </a:r>
          <a:endParaRPr lang="cs-CZ" sz="2000" i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i="1" kern="1200" dirty="0" smtClean="0">
              <a:solidFill>
                <a:schemeClr val="accent1">
                  <a:lumMod val="50000"/>
                </a:schemeClr>
              </a:solidFill>
            </a:rPr>
            <a:t>Databáze</a:t>
          </a:r>
          <a:endParaRPr lang="cs-CZ" sz="20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90764" y="0"/>
        <a:ext cx="2024428" cy="1330565"/>
      </dsp:txXfrm>
    </dsp:sp>
    <dsp:sp modelId="{A89E0F37-B144-4447-9DA1-3A45529256E8}">
      <dsp:nvSpPr>
        <dsp:cNvPr id="0" name=""/>
        <dsp:cNvSpPr/>
      </dsp:nvSpPr>
      <dsp:spPr>
        <a:xfrm>
          <a:off x="3356806" y="1685072"/>
          <a:ext cx="1426095" cy="1426095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Zákon o právu na informace o ŽP</a:t>
          </a:r>
          <a:endParaRPr lang="cs-CZ" sz="1700" kern="1200" dirty="0"/>
        </a:p>
      </dsp:txBody>
      <dsp:txXfrm>
        <a:off x="3565653" y="1893919"/>
        <a:ext cx="1008401" cy="1008401"/>
      </dsp:txXfrm>
    </dsp:sp>
    <dsp:sp modelId="{D55041EC-D833-4467-ADF7-19908DBFD025}">
      <dsp:nvSpPr>
        <dsp:cNvPr id="0" name=""/>
        <dsp:cNvSpPr/>
      </dsp:nvSpPr>
      <dsp:spPr>
        <a:xfrm>
          <a:off x="4925511" y="1685072"/>
          <a:ext cx="2139143" cy="142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0" i="1" kern="1200" dirty="0" smtClean="0">
              <a:solidFill>
                <a:schemeClr val="accent1">
                  <a:lumMod val="50000"/>
                </a:schemeClr>
              </a:solidFill>
            </a:rPr>
            <a:t>Pravidla pro zpřístupňování</a:t>
          </a:r>
          <a:endParaRPr lang="cs-CZ" sz="20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0" i="1" kern="1200" dirty="0" smtClean="0">
              <a:solidFill>
                <a:schemeClr val="accent1">
                  <a:lumMod val="50000"/>
                </a:schemeClr>
              </a:solidFill>
            </a:rPr>
            <a:t>Přístup k datům (licenční smlouvy)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0" i="1" kern="1200" dirty="0" smtClean="0">
              <a:solidFill>
                <a:schemeClr val="accent1">
                  <a:lumMod val="50000"/>
                </a:schemeClr>
              </a:solidFill>
            </a:rPr>
            <a:t>Omezení přístupu</a:t>
          </a:r>
        </a:p>
      </dsp:txBody>
      <dsp:txXfrm>
        <a:off x="4925511" y="1685072"/>
        <a:ext cx="2139143" cy="1426095"/>
      </dsp:txXfrm>
    </dsp:sp>
    <dsp:sp modelId="{3C38229F-B44C-43F4-9849-A0A20FF90C94}">
      <dsp:nvSpPr>
        <dsp:cNvPr id="0" name=""/>
        <dsp:cNvSpPr/>
      </dsp:nvSpPr>
      <dsp:spPr>
        <a:xfrm>
          <a:off x="2733311" y="3470156"/>
          <a:ext cx="1426095" cy="142609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Vyhláška 103/2010 Sb.</a:t>
          </a:r>
        </a:p>
      </dsp:txBody>
      <dsp:txXfrm>
        <a:off x="2942158" y="3679003"/>
        <a:ext cx="1008401" cy="1008401"/>
      </dsp:txXfrm>
    </dsp:sp>
    <dsp:sp modelId="{A485FD82-54DB-4A9D-9833-4DC0C8A94BBB}">
      <dsp:nvSpPr>
        <dsp:cNvPr id="0" name=""/>
        <dsp:cNvSpPr/>
      </dsp:nvSpPr>
      <dsp:spPr>
        <a:xfrm>
          <a:off x="4302016" y="3470156"/>
          <a:ext cx="2139143" cy="142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0" i="1" kern="1200" dirty="0" smtClean="0">
              <a:solidFill>
                <a:schemeClr val="accent1">
                  <a:lumMod val="50000"/>
                </a:schemeClr>
              </a:solidFill>
            </a:rPr>
            <a:t>Podmínky užití</a:t>
          </a:r>
          <a:endParaRPr lang="cs-CZ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0" i="1" kern="1200" dirty="0" smtClean="0">
              <a:solidFill>
                <a:schemeClr val="accent1">
                  <a:lumMod val="50000"/>
                </a:schemeClr>
              </a:solidFill>
            </a:rPr>
            <a:t>Témata</a:t>
          </a:r>
        </a:p>
      </dsp:txBody>
      <dsp:txXfrm>
        <a:off x="4302016" y="3470156"/>
        <a:ext cx="2139143" cy="142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A3FD9-B23E-4090-A8B0-BEE516DA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141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2E621-1AB8-4CC6-9DB5-C89FA2B1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4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2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550912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264156" cy="633756"/>
          </a:xfrm>
          <a:prstGeom prst="rect">
            <a:avLst/>
          </a:prstGeom>
        </p:spPr>
      </p:pic>
      <p:pic>
        <p:nvPicPr>
          <p:cNvPr id="8" name="Picture 2" descr="http://www.tacr.cz/images/loga/logo_omeg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54919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 userDrawn="1"/>
        </p:nvSpPr>
        <p:spPr>
          <a:xfrm>
            <a:off x="107504" y="0"/>
            <a:ext cx="228600" cy="5141208"/>
          </a:xfrm>
          <a:prstGeom prst="rect">
            <a:avLst/>
          </a:prstGeom>
          <a:solidFill>
            <a:schemeClr val="tx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07504" y="5231440"/>
            <a:ext cx="228600" cy="16265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123728" y="613017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Tato prezentace je součástí projektu  TD020320</a:t>
            </a:r>
          </a:p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Zvýšení efektivity ochrany autorských práv v kartografii a geoinformatice.</a:t>
            </a:r>
          </a:p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je realizován za finanční podpory TA ČR.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895A-F83B-4C58-A129-0663BE513A3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římá spojnice 7"/>
          <p:cNvSpPr>
            <a:spLocks noChangeShapeType="1"/>
          </p:cNvSpPr>
          <p:nvPr userDrawn="1"/>
        </p:nvSpPr>
        <p:spPr bwMode="auto">
          <a:xfrm>
            <a:off x="457200" y="602128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19539"/>
            <a:ext cx="2264156" cy="633756"/>
          </a:xfrm>
          <a:prstGeom prst="rect">
            <a:avLst/>
          </a:prstGeom>
        </p:spPr>
      </p:pic>
      <p:pic>
        <p:nvPicPr>
          <p:cNvPr id="10" name="Picture 2" descr="http://www.tacr.cz/images/loga/logo_omeg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0393"/>
            <a:ext cx="154919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 userDrawn="1"/>
        </p:nvSpPr>
        <p:spPr>
          <a:xfrm>
            <a:off x="2627784" y="612573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Tato prezentace je součástí projektu  TD020320</a:t>
            </a:r>
          </a:p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Zvýšení efektivity ochrany autorských práv v kartografii a geoinformatice.</a:t>
            </a:r>
          </a:p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je realizován za finanční spoluúčasti TA ČR.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1" name="Picture 7" descr="C:\Users\Alenka\AppData\Local\Microsoft\Windows\Temporary Internet Files\Content.IE5\EAKONO4P\MC900072696[1]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0" y="1340767"/>
            <a:ext cx="82399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2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27784" y="6246465"/>
            <a:ext cx="46805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Tato prezentace je součástí projektu  TD020320</a:t>
            </a:r>
          </a:p>
          <a:p>
            <a:r>
              <a:rPr lang="cs-CZ" dirty="0" smtClean="0"/>
              <a:t>Zvýšení efektivity ochrany autorských práv v kartografii a geoinformatice.</a:t>
            </a:r>
          </a:p>
          <a:p>
            <a:r>
              <a:rPr lang="pl-PL" dirty="0" smtClean="0"/>
              <a:t>Projekt je realizován za finanční spoluúčasti TA ČR.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21588" y="4462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895A-F83B-4C58-A129-0663BE513A3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římá spojnice 6"/>
          <p:cNvSpPr>
            <a:spLocks noChangeShapeType="1"/>
          </p:cNvSpPr>
          <p:nvPr userDrawn="1"/>
        </p:nvSpPr>
        <p:spPr bwMode="auto">
          <a:xfrm>
            <a:off x="457200" y="602128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14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0080" y="2420888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Autorské právo </a:t>
            </a:r>
            <a:r>
              <a:rPr lang="cs-CZ" sz="3600" dirty="0" smtClean="0"/>
              <a:t>v praxi: </a:t>
            </a:r>
            <a:br>
              <a:rPr lang="cs-CZ" sz="3600" dirty="0" smtClean="0"/>
            </a:br>
            <a:r>
              <a:rPr lang="cs-CZ" sz="3600" dirty="0" smtClean="0"/>
              <a:t>ukázkové příklady</a:t>
            </a:r>
            <a:endParaRPr lang="en-GB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31640" y="4102224"/>
            <a:ext cx="7160840" cy="12709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RNDr. Alena Vondráková, </a:t>
            </a:r>
            <a:r>
              <a:rPr lang="cs-CZ" sz="2400" smtClean="0"/>
              <a:t>Ph.D</a:t>
            </a:r>
            <a:r>
              <a:rPr lang="cs-CZ" sz="2400" smtClean="0"/>
              <a:t>.</a:t>
            </a: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1347"/>
            <a:ext cx="5616624" cy="9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poznám, jestli jsou data otevřená?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34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Open data se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paradoxně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mohou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stát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tak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volnými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že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budou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svém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principu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nepoužitelná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Karel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Charvát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b="1" dirty="0" err="1"/>
              <a:t>otevřená</a:t>
            </a:r>
            <a:r>
              <a:rPr lang="en-US" b="1" dirty="0"/>
              <a:t> data </a:t>
            </a:r>
            <a:r>
              <a:rPr lang="en-US" dirty="0" err="1"/>
              <a:t>musejí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uveřejněna</a:t>
            </a:r>
            <a:r>
              <a:rPr lang="en-US" dirty="0"/>
              <a:t> pod </a:t>
            </a:r>
            <a:r>
              <a:rPr lang="en-US" dirty="0" err="1" smtClean="0"/>
              <a:t>tzv</a:t>
            </a:r>
            <a:r>
              <a:rPr lang="en-US" dirty="0"/>
              <a:t>. </a:t>
            </a:r>
            <a:r>
              <a:rPr lang="en-US" dirty="0" err="1"/>
              <a:t>otevřenou</a:t>
            </a:r>
            <a:r>
              <a:rPr lang="en-US" dirty="0"/>
              <a:t> </a:t>
            </a:r>
            <a:r>
              <a:rPr lang="en-US" dirty="0" err="1"/>
              <a:t>licencí</a:t>
            </a:r>
            <a:endParaRPr lang="en-US" dirty="0"/>
          </a:p>
          <a:p>
            <a:r>
              <a:rPr lang="en-US" dirty="0" err="1"/>
              <a:t>obecně</a:t>
            </a:r>
            <a:r>
              <a:rPr lang="en-US" dirty="0"/>
              <a:t> </a:t>
            </a:r>
            <a:r>
              <a:rPr lang="en-US" dirty="0" err="1"/>
              <a:t>známá</a:t>
            </a:r>
            <a:r>
              <a:rPr lang="en-US" dirty="0"/>
              <a:t> „</a:t>
            </a:r>
            <a:r>
              <a:rPr lang="en-US" dirty="0" err="1"/>
              <a:t>volná</a:t>
            </a:r>
            <a:r>
              <a:rPr lang="en-US" dirty="0"/>
              <a:t>“ </a:t>
            </a:r>
            <a:r>
              <a:rPr lang="en-US" dirty="0" err="1"/>
              <a:t>licence</a:t>
            </a:r>
            <a:r>
              <a:rPr lang="en-US" dirty="0"/>
              <a:t> GNU Public Domain</a:t>
            </a:r>
          </a:p>
          <a:p>
            <a:r>
              <a:rPr lang="en-US" dirty="0"/>
              <a:t>pro data v </a:t>
            </a:r>
            <a:r>
              <a:rPr lang="en-US" dirty="0" err="1"/>
              <a:t>současnosti</a:t>
            </a:r>
            <a:r>
              <a:rPr lang="en-US" dirty="0"/>
              <a:t> </a:t>
            </a:r>
            <a:r>
              <a:rPr lang="en-US" dirty="0" err="1"/>
              <a:t>používaná</a:t>
            </a:r>
            <a:r>
              <a:rPr lang="en-US" dirty="0"/>
              <a:t> </a:t>
            </a:r>
            <a:r>
              <a:rPr lang="en-US" dirty="0" smtClean="0"/>
              <a:t>Open </a:t>
            </a:r>
            <a:r>
              <a:rPr lang="en-US" dirty="0"/>
              <a:t>Data Commons Open Database License</a:t>
            </a:r>
          </a:p>
          <a:p>
            <a:endParaRPr lang="en-US" dirty="0"/>
          </a:p>
          <a:p>
            <a:r>
              <a:rPr lang="en-US" dirty="0"/>
              <a:t>co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b="1" dirty="0" err="1"/>
              <a:t>není</a:t>
            </a:r>
            <a:r>
              <a:rPr lang="en-US" b="1" dirty="0"/>
              <a:t> </a:t>
            </a:r>
            <a:r>
              <a:rPr lang="en-US" b="1" dirty="0" err="1"/>
              <a:t>licence</a:t>
            </a:r>
            <a:r>
              <a:rPr lang="en-US" b="1" dirty="0"/>
              <a:t> </a:t>
            </a:r>
            <a:r>
              <a:rPr lang="en-US" b="1" dirty="0" err="1"/>
              <a:t>uvedena</a:t>
            </a:r>
            <a:r>
              <a:rPr lang="en-US" dirty="0"/>
              <a:t>?</a:t>
            </a:r>
          </a:p>
          <a:p>
            <a:r>
              <a:rPr lang="en-US" dirty="0" err="1"/>
              <a:t>jaký</a:t>
            </a:r>
            <a:r>
              <a:rPr lang="en-US" dirty="0"/>
              <a:t> je </a:t>
            </a:r>
            <a:r>
              <a:rPr lang="en-US" b="1" dirty="0" err="1"/>
              <a:t>rozdíl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Copyrightem</a:t>
            </a:r>
            <a:r>
              <a:rPr lang="en-US" dirty="0"/>
              <a:t>, </a:t>
            </a:r>
            <a:r>
              <a:rPr lang="en-US" dirty="0" err="1"/>
              <a:t>CreativeCommons</a:t>
            </a:r>
            <a:r>
              <a:rPr lang="en-US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GNU </a:t>
            </a:r>
            <a:r>
              <a:rPr lang="en-US" dirty="0"/>
              <a:t>Public domain, Open Data Commons…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jiná data jsou, když nejsou „open“?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data mohou být </a:t>
            </a:r>
            <a:r>
              <a:rPr lang="cs-CZ" sz="2000" b="1" dirty="0"/>
              <a:t>chráněna</a:t>
            </a:r>
          </a:p>
          <a:p>
            <a:pPr lvl="1"/>
            <a:r>
              <a:rPr lang="cs-CZ" sz="1800" dirty="0"/>
              <a:t>autorským právem jako </a:t>
            </a:r>
            <a:r>
              <a:rPr lang="cs-CZ" sz="1800" b="1" dirty="0"/>
              <a:t>autorské dílo</a:t>
            </a:r>
          </a:p>
          <a:p>
            <a:pPr lvl="1"/>
            <a:r>
              <a:rPr lang="cs-CZ" sz="1800" dirty="0"/>
              <a:t>autorským zákonem jako </a:t>
            </a:r>
            <a:r>
              <a:rPr lang="cs-CZ" sz="1800" b="1" dirty="0"/>
              <a:t>databáze</a:t>
            </a:r>
          </a:p>
          <a:p>
            <a:pPr lvl="1"/>
            <a:r>
              <a:rPr lang="cs-CZ" sz="1800" b="1" dirty="0"/>
              <a:t>vlastnickým právem </a:t>
            </a:r>
            <a:r>
              <a:rPr lang="cs-CZ" sz="1800" dirty="0"/>
              <a:t>(např. </a:t>
            </a:r>
            <a:r>
              <a:rPr lang="cs-CZ" sz="1800" dirty="0" err="1"/>
              <a:t>ortofoto</a:t>
            </a:r>
            <a:r>
              <a:rPr lang="cs-CZ" sz="1800" dirty="0"/>
              <a:t>)</a:t>
            </a:r>
          </a:p>
          <a:p>
            <a:pPr marL="457200" lvl="1" indent="0">
              <a:buNone/>
            </a:pPr>
            <a:r>
              <a:rPr lang="cs-CZ" sz="1800" dirty="0"/>
              <a:t> </a:t>
            </a:r>
          </a:p>
          <a:p>
            <a:r>
              <a:rPr lang="cs-CZ" sz="2000" dirty="0"/>
              <a:t>pozor také na </a:t>
            </a:r>
            <a:r>
              <a:rPr lang="cs-CZ" sz="2000" b="1" dirty="0"/>
              <a:t>specifika</a:t>
            </a:r>
            <a:r>
              <a:rPr lang="cs-CZ" sz="2000" dirty="0"/>
              <a:t> daná zákonem</a:t>
            </a:r>
          </a:p>
          <a:p>
            <a:pPr lvl="1"/>
            <a:r>
              <a:rPr lang="cs-CZ" dirty="0"/>
              <a:t>např. katastrální mapa </a:t>
            </a:r>
            <a:r>
              <a:rPr lang="cs-CZ" b="1" dirty="0"/>
              <a:t>není autorské dílo, ale...</a:t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i="1" dirty="0" smtClean="0"/>
              <a:t>Šířit </a:t>
            </a:r>
            <a:r>
              <a:rPr lang="cs-CZ" i="1" dirty="0"/>
              <a:t>údaje katastru lze pouze se souhlasem Českého úřadu zeměměřického a katastrálního za podmínek stanovených prováděcím právním předpisem.</a:t>
            </a:r>
            <a:br>
              <a:rPr lang="cs-CZ" i="1" dirty="0"/>
            </a:br>
            <a:r>
              <a:rPr lang="cs-CZ" i="1" dirty="0"/>
              <a:t>                                                                  (katastrální zákon)</a:t>
            </a:r>
            <a:endParaRPr lang="cs-CZ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databází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na </a:t>
            </a:r>
            <a:r>
              <a:rPr lang="cs-CZ" sz="2000" b="1" dirty="0"/>
              <a:t>databázi</a:t>
            </a:r>
            <a:r>
              <a:rPr lang="cs-CZ" sz="2000" dirty="0"/>
              <a:t> může být pohlíženo </a:t>
            </a:r>
            <a:br>
              <a:rPr lang="cs-CZ" sz="2000" dirty="0"/>
            </a:br>
            <a:r>
              <a:rPr lang="cs-CZ" sz="2000" dirty="0"/>
              <a:t>několika způsoby:</a:t>
            </a:r>
          </a:p>
          <a:p>
            <a:pPr lvl="1"/>
            <a:r>
              <a:rPr lang="cs-CZ" sz="1800" dirty="0"/>
              <a:t>a) není předmětem ani práva autorského ani zvláštního práva pořizovatele databáze (tedy nepodléhá ochraně podle autorského zákona vůbec), </a:t>
            </a:r>
          </a:p>
          <a:p>
            <a:pPr lvl="1"/>
            <a:r>
              <a:rPr lang="cs-CZ" sz="1800" dirty="0"/>
              <a:t>b) je (pouze) předmětem práva autorského, </a:t>
            </a:r>
            <a:br>
              <a:rPr lang="cs-CZ" sz="1800" dirty="0"/>
            </a:br>
            <a:r>
              <a:rPr lang="cs-CZ" sz="1800" dirty="0"/>
              <a:t>tedy souborným dílem, </a:t>
            </a:r>
          </a:p>
          <a:p>
            <a:pPr lvl="1"/>
            <a:r>
              <a:rPr lang="cs-CZ" sz="1800" dirty="0"/>
              <a:t>c) je (pouze) předmětem zvláštního práva pořizovatele databáze, nebo </a:t>
            </a:r>
          </a:p>
          <a:p>
            <a:pPr lvl="1"/>
            <a:r>
              <a:rPr lang="cs-CZ" sz="1800" dirty="0"/>
              <a:t>d) je předmětem jak práva autorského (tedy </a:t>
            </a:r>
            <a:br>
              <a:rPr lang="cs-CZ" sz="1800" dirty="0"/>
            </a:br>
            <a:r>
              <a:rPr lang="cs-CZ" sz="1800" dirty="0"/>
              <a:t>dílem souborným), tak zvláštního práva pořizovatele databáze. </a:t>
            </a:r>
            <a:endParaRPr lang="cs-CZ" dirty="0" smtClean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2838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dávat pozor?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na </a:t>
            </a:r>
            <a:r>
              <a:rPr lang="cs-CZ" b="1" dirty="0"/>
              <a:t>licenci díla, které používám</a:t>
            </a:r>
            <a:r>
              <a:rPr lang="cs-CZ" dirty="0"/>
              <a:t>, ať už to jsou data, software, databáze</a:t>
            </a:r>
          </a:p>
          <a:p>
            <a:r>
              <a:rPr lang="cs-CZ" b="1" dirty="0"/>
              <a:t>respektovat licenční restrikce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tj. pokud kterýkoliv z použitých datových zdrojů je šířen pod licencí, která je v rozporu s plánovaným způsobem publikování, je </a:t>
            </a:r>
            <a:r>
              <a:rPr lang="cs-CZ" b="1" dirty="0"/>
              <a:t>nutné tuto situaci řešit</a:t>
            </a:r>
          </a:p>
          <a:p>
            <a:r>
              <a:rPr lang="cs-CZ" b="1" dirty="0"/>
              <a:t>legislativa nevytváří neřešitelný problém</a:t>
            </a:r>
            <a:r>
              <a:rPr lang="cs-CZ" b="1" dirty="0" smtClean="0"/>
              <a:t>, problémem </a:t>
            </a:r>
            <a:r>
              <a:rPr lang="cs-CZ" b="1" dirty="0"/>
              <a:t>je většinou komunikace</a:t>
            </a:r>
            <a:r>
              <a:rPr lang="cs-CZ" b="1" dirty="0" smtClean="0"/>
              <a:t>…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509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Autorské právo v mezinárodním kontextu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</a:t>
            </a:r>
            <a:r>
              <a:rPr lang="en-US" dirty="0" err="1" smtClean="0"/>
              <a:t>lenství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b="1" dirty="0" err="1" smtClean="0"/>
              <a:t>EuroGeographics</a:t>
            </a:r>
            <a:endParaRPr lang="en-US" b="1" dirty="0"/>
          </a:p>
          <a:p>
            <a:r>
              <a:rPr lang="cs-CZ" b="1" dirty="0" smtClean="0"/>
              <a:t>b</a:t>
            </a:r>
            <a:r>
              <a:rPr lang="en-US" b="1" dirty="0" err="1" smtClean="0"/>
              <a:t>ilaterální</a:t>
            </a:r>
            <a:r>
              <a:rPr lang="en-US" b="1" dirty="0" smtClean="0"/>
              <a:t> </a:t>
            </a:r>
            <a:r>
              <a:rPr lang="en-US" b="1" dirty="0" err="1"/>
              <a:t>spolupráce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sousedními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</a:p>
          <a:p>
            <a:r>
              <a:rPr lang="cs-CZ" dirty="0" smtClean="0"/>
              <a:t>i</a:t>
            </a:r>
            <a:r>
              <a:rPr lang="en-US" dirty="0" err="1" smtClean="0"/>
              <a:t>mplementace</a:t>
            </a:r>
            <a:r>
              <a:rPr lang="en-US" dirty="0" smtClean="0"/>
              <a:t> </a:t>
            </a:r>
            <a:r>
              <a:rPr lang="en-US" b="1" dirty="0" err="1"/>
              <a:t>evropských</a:t>
            </a:r>
            <a:r>
              <a:rPr lang="en-US" b="1" dirty="0"/>
              <a:t> </a:t>
            </a:r>
            <a:r>
              <a:rPr lang="en-US" b="1" dirty="0" err="1"/>
              <a:t>předpisů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PSI, INSPIRE</a:t>
            </a:r>
          </a:p>
          <a:p>
            <a:r>
              <a:rPr lang="cs-CZ" dirty="0" smtClean="0"/>
              <a:t>ú</a:t>
            </a:r>
            <a:r>
              <a:rPr lang="en-US" dirty="0" err="1" smtClean="0"/>
              <a:t>čast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b="1" dirty="0" err="1"/>
              <a:t>mezinárodních</a:t>
            </a:r>
            <a:r>
              <a:rPr lang="en-US" b="1" dirty="0"/>
              <a:t> </a:t>
            </a:r>
            <a:r>
              <a:rPr lang="en-US" b="1" dirty="0" err="1"/>
              <a:t>projektech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ELF, MAPPING</a:t>
            </a:r>
          </a:p>
          <a:p>
            <a:r>
              <a:rPr lang="cs-CZ" dirty="0" smtClean="0"/>
              <a:t>z</a:t>
            </a:r>
            <a:r>
              <a:rPr lang="en-US" dirty="0" err="1" smtClean="0"/>
              <a:t>astoupení</a:t>
            </a:r>
            <a:r>
              <a:rPr lang="en-US" dirty="0" smtClean="0"/>
              <a:t> </a:t>
            </a:r>
            <a:r>
              <a:rPr lang="en-US" b="1" dirty="0" err="1"/>
              <a:t>mezinárodních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skupinách</a:t>
            </a:r>
            <a:r>
              <a:rPr lang="en-US" b="1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(</a:t>
            </a:r>
            <a:r>
              <a:rPr lang="en-US" dirty="0"/>
              <a:t>ISA SIS, </a:t>
            </a:r>
            <a:r>
              <a:rPr lang="en-US" dirty="0" smtClean="0"/>
              <a:t>EUREF</a:t>
            </a:r>
            <a:r>
              <a:rPr lang="cs-CZ" dirty="0" smtClean="0"/>
              <a:t>, ICA</a:t>
            </a:r>
            <a:r>
              <a:rPr lang="en-US" dirty="0" smtClean="0"/>
              <a:t> </a:t>
            </a:r>
            <a:r>
              <a:rPr lang="en-US" dirty="0" err="1"/>
              <a:t>aj</a:t>
            </a:r>
            <a:r>
              <a:rPr lang="en-US" dirty="0"/>
              <a:t>.)</a:t>
            </a:r>
          </a:p>
          <a:p>
            <a:endParaRPr lang="cs-CZ" dirty="0" smtClean="0"/>
          </a:p>
          <a:p>
            <a:r>
              <a:rPr lang="cs-CZ" b="1" dirty="0" smtClean="0"/>
              <a:t>neexistuje jedno universální řešení a přístup</a:t>
            </a:r>
          </a:p>
          <a:p>
            <a:r>
              <a:rPr lang="cs-CZ" b="1" dirty="0" smtClean="0"/>
              <a:t>internet</a:t>
            </a:r>
            <a:r>
              <a:rPr lang="cs-CZ" dirty="0" smtClean="0"/>
              <a:t> přinesl nové možnosti, ale také problémy a požadavky, </a:t>
            </a:r>
            <a:r>
              <a:rPr lang="cs-CZ" b="1" dirty="0" smtClean="0"/>
              <a:t>přesahuje hranice</a:t>
            </a:r>
            <a:r>
              <a:rPr lang="cs-CZ" dirty="0" smtClean="0"/>
              <a:t>, bourá historická pravidla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6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INSPIRE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1566921"/>
              </p:ext>
            </p:extLst>
          </p:nvPr>
        </p:nvGraphicFramePr>
        <p:xfrm>
          <a:off x="1403648" y="119675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56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dat (ČÚZK)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obsah 34"/>
          <p:cNvSpPr txBox="1">
            <a:spLocks/>
          </p:cNvSpPr>
          <p:nvPr/>
        </p:nvSpPr>
        <p:spPr>
          <a:xfrm>
            <a:off x="971600" y="2049163"/>
            <a:ext cx="2170584" cy="432049"/>
          </a:xfrm>
          <a:prstGeom prst="rect">
            <a:avLst/>
          </a:prstGeom>
          <a:solidFill>
            <a:srgbClr val="00206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147796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Tištěné produkty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obsah 34"/>
          <p:cNvSpPr txBox="1">
            <a:spLocks/>
          </p:cNvSpPr>
          <p:nvPr/>
        </p:nvSpPr>
        <p:spPr bwMode="auto">
          <a:xfrm>
            <a:off x="5580112" y="1124744"/>
            <a:ext cx="1738536" cy="43204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anchor="ctr">
            <a:normAutofit/>
          </a:bodyPr>
          <a:lstStyle/>
          <a:p>
            <a:pPr algn="ctr" defTabSz="1477963">
              <a:defRPr/>
            </a:pPr>
            <a:r>
              <a:rPr lang="cs-CZ" sz="2000" b="1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Data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4499992" y="1916832"/>
            <a:ext cx="2016223" cy="5040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477963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innerShdw blurRad="190500">
                    <a:schemeClr val="accent6">
                      <a:lumMod val="50000"/>
                    </a:scheme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Souborová  data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6732240" y="1916832"/>
            <a:ext cx="2160240" cy="5040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477963">
              <a:defRPr/>
            </a:pPr>
            <a:r>
              <a:rPr lang="cs-CZ" sz="1600" b="1" dirty="0" smtClean="0">
                <a:solidFill>
                  <a:srgbClr val="002060"/>
                </a:solidFill>
                <a:effectLst>
                  <a:innerShdw blurRad="190500">
                    <a:schemeClr val="accent6">
                      <a:lumMod val="50000"/>
                    </a:scheme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Síťové služby– WMS, WMTS, WFS …..</a:t>
            </a:r>
            <a:endParaRPr lang="cs-CZ" sz="1600" b="1" dirty="0">
              <a:solidFill>
                <a:srgbClr val="002060"/>
              </a:solidFill>
              <a:effectLst>
                <a:innerShdw blurRad="190500">
                  <a:schemeClr val="accent6">
                    <a:lumMod val="50000"/>
                  </a:schemeClr>
                </a:inn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2549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 bwMode="auto">
          <a:xfrm>
            <a:off x="3995936" y="2780928"/>
            <a:ext cx="2016223" cy="5040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477963">
              <a:defRPr/>
            </a:pPr>
            <a:r>
              <a:rPr lang="cs-CZ" sz="1600" b="1" dirty="0" smtClean="0">
                <a:solidFill>
                  <a:srgbClr val="002060"/>
                </a:solidFill>
                <a:effectLst>
                  <a:innerShdw blurRad="190500">
                    <a:schemeClr val="accent6">
                      <a:lumMod val="50000"/>
                    </a:scheme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Rastrová data</a:t>
            </a:r>
            <a:endParaRPr lang="cs-CZ" sz="1600" b="1" dirty="0">
              <a:solidFill>
                <a:srgbClr val="002060"/>
              </a:solidFill>
              <a:effectLst>
                <a:innerShdw blurRad="190500">
                  <a:schemeClr val="accent6">
                    <a:lumMod val="50000"/>
                  </a:schemeClr>
                </a:inn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068960"/>
            <a:ext cx="16557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40" y="2564903"/>
            <a:ext cx="1872208" cy="128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40"/>
          <p:cNvCxnSpPr>
            <a:cxnSpLocks noChangeShapeType="1"/>
          </p:cNvCxnSpPr>
          <p:nvPr/>
        </p:nvCxnSpPr>
        <p:spPr bwMode="auto">
          <a:xfrm flipH="1">
            <a:off x="5508055" y="1556793"/>
            <a:ext cx="360089" cy="360089"/>
          </a:xfrm>
          <a:prstGeom prst="straightConnector1">
            <a:avLst/>
          </a:prstGeom>
          <a:noFill/>
          <a:ln w="38100" algn="ctr">
            <a:solidFill>
              <a:srgbClr val="333399"/>
            </a:solidFill>
            <a:round/>
            <a:headEnd/>
            <a:tailEnd type="arrow" w="med" len="med"/>
          </a:ln>
        </p:spPr>
      </p:cxnSp>
      <p:cxnSp>
        <p:nvCxnSpPr>
          <p:cNvPr id="14" name="Přímá spojovací šipka 45"/>
          <p:cNvCxnSpPr>
            <a:cxnSpLocks noChangeShapeType="1"/>
          </p:cNvCxnSpPr>
          <p:nvPr/>
        </p:nvCxnSpPr>
        <p:spPr bwMode="auto">
          <a:xfrm>
            <a:off x="7318648" y="1556793"/>
            <a:ext cx="494457" cy="360089"/>
          </a:xfrm>
          <a:prstGeom prst="straightConnector1">
            <a:avLst/>
          </a:prstGeom>
          <a:noFill/>
          <a:ln w="38100" algn="ctr">
            <a:solidFill>
              <a:srgbClr val="333399"/>
            </a:solidFill>
            <a:round/>
            <a:headEnd/>
            <a:tailEnd type="arrow" w="med" len="med"/>
          </a:ln>
        </p:spPr>
      </p:cxnSp>
      <p:cxnSp>
        <p:nvCxnSpPr>
          <p:cNvPr id="15" name="Přímá spojovací šipka 48"/>
          <p:cNvCxnSpPr>
            <a:cxnSpLocks noChangeShapeType="1"/>
          </p:cNvCxnSpPr>
          <p:nvPr/>
        </p:nvCxnSpPr>
        <p:spPr bwMode="auto">
          <a:xfrm rot="5400000">
            <a:off x="4752020" y="3609020"/>
            <a:ext cx="2592288" cy="216024"/>
          </a:xfrm>
          <a:prstGeom prst="straightConnector1">
            <a:avLst/>
          </a:prstGeom>
          <a:noFill/>
          <a:ln w="38100" algn="ctr">
            <a:solidFill>
              <a:srgbClr val="333399"/>
            </a:solidFill>
            <a:round/>
            <a:headEnd/>
            <a:tailEnd type="arrow" w="med" len="med"/>
          </a:ln>
        </p:spPr>
      </p:cxnSp>
      <p:cxnSp>
        <p:nvCxnSpPr>
          <p:cNvPr id="16" name="Přímá spojovací šipka 52"/>
          <p:cNvCxnSpPr>
            <a:cxnSpLocks noChangeShapeType="1"/>
          </p:cNvCxnSpPr>
          <p:nvPr/>
        </p:nvCxnSpPr>
        <p:spPr bwMode="auto">
          <a:xfrm rot="5400000">
            <a:off x="5004023" y="2563788"/>
            <a:ext cx="360363" cy="73025"/>
          </a:xfrm>
          <a:prstGeom prst="straightConnector1">
            <a:avLst/>
          </a:prstGeom>
          <a:noFill/>
          <a:ln w="38100" algn="ctr">
            <a:solidFill>
              <a:srgbClr val="333399"/>
            </a:solidFill>
            <a:round/>
            <a:headEnd/>
            <a:tailEnd type="arrow" w="med" len="med"/>
          </a:ln>
        </p:spPr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01008"/>
            <a:ext cx="1366520" cy="13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356992"/>
            <a:ext cx="13852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2670" y="4829505"/>
            <a:ext cx="1296144" cy="13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 bwMode="auto">
          <a:xfrm>
            <a:off x="3203848" y="5229200"/>
            <a:ext cx="2016223" cy="5040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477963">
              <a:defRPr/>
            </a:pPr>
            <a:r>
              <a:rPr lang="cs-CZ" sz="1600" b="1" dirty="0" smtClean="0">
                <a:solidFill>
                  <a:srgbClr val="002060"/>
                </a:solidFill>
                <a:effectLst>
                  <a:innerShdw blurRad="190500">
                    <a:schemeClr val="accent6">
                      <a:lumMod val="50000"/>
                    </a:scheme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Vektorová data</a:t>
            </a:r>
            <a:endParaRPr lang="cs-CZ" sz="1600" b="1" dirty="0">
              <a:solidFill>
                <a:srgbClr val="002060"/>
              </a:solidFill>
              <a:effectLst>
                <a:innerShdw blurRad="190500">
                  <a:schemeClr val="accent6">
                    <a:lumMod val="50000"/>
                  </a:schemeClr>
                </a:inn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1" y="4767698"/>
            <a:ext cx="1451737" cy="13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bdélník 21"/>
          <p:cNvSpPr/>
          <p:nvPr/>
        </p:nvSpPr>
        <p:spPr bwMode="auto">
          <a:xfrm>
            <a:off x="6372200" y="5373216"/>
            <a:ext cx="2016223" cy="5040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477963">
              <a:defRPr/>
            </a:pPr>
            <a:r>
              <a:rPr lang="cs-CZ" sz="1600" b="1" dirty="0" smtClean="0">
                <a:solidFill>
                  <a:srgbClr val="002060"/>
                </a:solidFill>
                <a:effectLst>
                  <a:innerShdw blurRad="190500">
                    <a:schemeClr val="accent6">
                      <a:lumMod val="50000"/>
                    </a:scheme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Textové soubory</a:t>
            </a:r>
            <a:endParaRPr lang="cs-CZ" sz="1600" b="1" dirty="0">
              <a:solidFill>
                <a:srgbClr val="002060"/>
              </a:solidFill>
              <a:effectLst>
                <a:innerShdw blurRad="190500">
                  <a:schemeClr val="accent6">
                    <a:lumMod val="50000"/>
                  </a:schemeClr>
                </a:inn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23" name="Přímá spojovací šipka 48"/>
          <p:cNvCxnSpPr>
            <a:cxnSpLocks noChangeShapeType="1"/>
          </p:cNvCxnSpPr>
          <p:nvPr/>
        </p:nvCxnSpPr>
        <p:spPr bwMode="auto">
          <a:xfrm rot="16200000" flipH="1">
            <a:off x="5112060" y="3753036"/>
            <a:ext cx="2952328" cy="288032"/>
          </a:xfrm>
          <a:prstGeom prst="straightConnector1">
            <a:avLst/>
          </a:prstGeom>
          <a:noFill/>
          <a:ln w="38100" algn="ctr">
            <a:solidFill>
              <a:srgbClr val="333399"/>
            </a:solidFill>
            <a:round/>
            <a:headEnd/>
            <a:tailEnd type="arrow" w="med" len="med"/>
          </a:ln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3789040"/>
            <a:ext cx="123783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92655">
            <a:off x="1492047" y="4255460"/>
            <a:ext cx="123783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887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-468560" y="908720"/>
            <a:ext cx="11593288" cy="113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obsah 10"/>
          <p:cNvSpPr txBox="1">
            <a:spLocks/>
          </p:cNvSpPr>
          <p:nvPr/>
        </p:nvSpPr>
        <p:spPr>
          <a:xfrm>
            <a:off x="460747" y="744680"/>
            <a:ext cx="8229600" cy="559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smtClean="0"/>
          </a:p>
          <a:p>
            <a:endParaRPr lang="cs-CZ" sz="2000" smtClean="0"/>
          </a:p>
          <a:p>
            <a:endParaRPr lang="cs-CZ" dirty="0" smtClean="0"/>
          </a:p>
        </p:txBody>
      </p:sp>
      <p:sp>
        <p:nvSpPr>
          <p:cNvPr id="8" name="Zástupný symbol pro obsah 10"/>
          <p:cNvSpPr txBox="1">
            <a:spLocks/>
          </p:cNvSpPr>
          <p:nvPr/>
        </p:nvSpPr>
        <p:spPr bwMode="auto">
          <a:xfrm>
            <a:off x="459978" y="672326"/>
            <a:ext cx="77048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cs-CZ" sz="2000" dirty="0" smtClean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endParaRPr lang="cs-CZ" sz="2000" dirty="0" smtClean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endParaRPr lang="cs-CZ" sz="2000" dirty="0" smtClean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50780"/>
              </p:ext>
            </p:extLst>
          </p:nvPr>
        </p:nvGraphicFramePr>
        <p:xfrm>
          <a:off x="243954" y="528310"/>
          <a:ext cx="5616625" cy="4963470"/>
        </p:xfrm>
        <a:graphic>
          <a:graphicData uri="http://schemas.openxmlformats.org/drawingml/2006/table">
            <a:tbl>
              <a:tblPr/>
              <a:tblGrid>
                <a:gridCol w="2722850"/>
                <a:gridCol w="1542941"/>
                <a:gridCol w="1350834"/>
              </a:tblGrid>
              <a:tr h="69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DIGITÁLNÍ PRODUKTY ZEMĚMĚŘICKÉHO ÚŘADU</a:t>
                      </a:r>
                      <a:endParaRPr lang="cs-CZ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Prodej podle </a:t>
                      </a:r>
                      <a:r>
                        <a:rPr lang="cs-CZ" sz="900" dirty="0" smtClean="0">
                          <a:latin typeface="Calibri"/>
                          <a:ea typeface="Times New Roman"/>
                          <a:cs typeface="Calibri"/>
                        </a:rPr>
                        <a:t>autorského </a:t>
                      </a: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zákona: </a:t>
                      </a:r>
                      <a:r>
                        <a:rPr lang="cs-CZ" sz="900" dirty="0" smtClean="0">
                          <a:latin typeface="Calibri"/>
                          <a:ea typeface="Times New Roman"/>
                          <a:cs typeface="Calibri"/>
                        </a:rPr>
                        <a:t>ANO/NE **)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SM 5 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ZM 10 - rastrová </a:t>
                      </a:r>
                      <a:r>
                        <a:rPr lang="cs-CZ" sz="900" b="1" dirty="0" smtClean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barevná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ZM 25 - rastrová barevná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ZM 50 - rastrová barevná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ZM 200 - rastrová barevná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MČR 500 - rastrová barevná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MČR 1M - rastrová barevná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ZABAGED® - polohopis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Databáze ZABAGED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ZABAGED® - výškopis-vrstevnice 3D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ZABAGED® - výškopis-GRID3D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INSPIRE datová sada pro téma vodstvo (HY)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Data200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Ortofoto barevné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vlastnické právo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Archivní ortofoto černobílé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vlastnické právo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Archivní ortofoto barevné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vlastnické právo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Soubor hranic ČR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volné dílo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Stahovací služba WFS – ZABAGED</a:t>
                      </a:r>
                      <a:r>
                        <a:rPr lang="cs-CZ" sz="900" baseline="300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®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Stahovací služba WFS – Správní hranice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volné dílo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Stahovací služba WFS – Geonames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Databáze Geonames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Calibri"/>
                          <a:ea typeface="Times New Roman"/>
                          <a:cs typeface="Calibri"/>
                        </a:rPr>
                        <a:t>INSPIRE datová sada pro téma zeměpisné názvy (GN)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Data ze skenování ÚAZK </a:t>
                      </a:r>
                      <a:r>
                        <a:rPr lang="cs-CZ" sz="900" b="1" dirty="0" smtClean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– archiválie ***)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 smtClean="0">
                          <a:latin typeface="+mn-lt"/>
                          <a:ea typeface="Times New Roman"/>
                          <a:cs typeface="Calibri"/>
                        </a:rPr>
                        <a:t>vlastnické právo</a:t>
                      </a:r>
                      <a:endParaRPr lang="cs-CZ" sz="9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Služba CZEPOS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vlastnické právo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Výškopis - DMR 4G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Výškopis - DMR 5G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Calibri"/>
                        </a:rPr>
                        <a:t>Výškopis - DMP 1G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Údaje o bodech a údaje z dokumentačních fondů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vlastnické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právo *)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28" marR="29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Pravá složená závorka 9"/>
          <p:cNvSpPr/>
          <p:nvPr/>
        </p:nvSpPr>
        <p:spPr>
          <a:xfrm>
            <a:off x="4564434" y="2328510"/>
            <a:ext cx="22745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3954" y="5496862"/>
            <a:ext cx="5544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>
                <a:latin typeface="Arial" pitchFamily="34" charset="0"/>
                <a:cs typeface="Arial" pitchFamily="34" charset="0"/>
              </a:rPr>
              <a:t>Pozn.: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447675" indent="-85725"/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900" dirty="0" smtClean="0">
                <a:latin typeface="Arial" pitchFamily="34" charset="0"/>
                <a:cs typeface="Arial" pitchFamily="34" charset="0"/>
              </a:rPr>
              <a:t>*) Obchodování s produkty </a:t>
            </a:r>
            <a:r>
              <a:rPr lang="cs-CZ" sz="900" b="1" dirty="0" smtClean="0">
                <a:latin typeface="Arial" pitchFamily="34" charset="0"/>
                <a:cs typeface="Arial" pitchFamily="34" charset="0"/>
              </a:rPr>
              <a:t>podle Autorského zákona – Nevýhradní licenční smlouvou</a:t>
            </a:r>
            <a:r>
              <a:rPr lang="cs-CZ" sz="900" dirty="0" smtClean="0">
                <a:latin typeface="Arial" pitchFamily="34" charset="0"/>
                <a:cs typeface="Arial" pitchFamily="34" charset="0"/>
              </a:rPr>
              <a:t>,                   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cs-CZ" sz="900" b="1" dirty="0" smtClean="0">
                <a:latin typeface="Arial" pitchFamily="34" charset="0"/>
                <a:cs typeface="Arial" pitchFamily="34" charset="0"/>
              </a:rPr>
              <a:t>podle vlastnického práva – Smlouvou o užití</a:t>
            </a:r>
            <a:r>
              <a:rPr lang="cs-CZ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447675" indent="-85725"/>
            <a:r>
              <a:rPr lang="cs-CZ" sz="900" dirty="0" smtClean="0">
                <a:latin typeface="Arial" pitchFamily="34" charset="0"/>
                <a:cs typeface="Arial" pitchFamily="34" charset="0"/>
              </a:rPr>
              <a:t>**) Vztahuje se i na 1.vydání SMO-5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447675" indent="-85725"/>
            <a:r>
              <a:rPr lang="en-US" sz="9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cs-CZ" sz="900" dirty="0" smtClean="0">
                <a:latin typeface="Arial" pitchFamily="34" charset="0"/>
                <a:cs typeface="Arial" pitchFamily="34" charset="0"/>
              </a:rPr>
              <a:t>*) Databáze bodových polí jako celek – A</a:t>
            </a:r>
          </a:p>
          <a:p>
            <a:endParaRPr lang="cs-CZ" sz="900" dirty="0" smtClean="0">
              <a:latin typeface="+mn-lt"/>
            </a:endParaRPr>
          </a:p>
          <a:p>
            <a:r>
              <a:rPr lang="cs-CZ" sz="900" dirty="0" smtClean="0">
                <a:latin typeface="+mn-lt"/>
              </a:rPr>
              <a:t>	</a:t>
            </a:r>
          </a:p>
          <a:p>
            <a:r>
              <a:rPr lang="cs-CZ" sz="900" dirty="0" smtClean="0">
                <a:latin typeface="+mn-lt"/>
              </a:rPr>
              <a:t>	</a:t>
            </a:r>
            <a:endParaRPr lang="cs-CZ" sz="900" dirty="0">
              <a:latin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1690">
            <a:off x="6029031" y="940521"/>
            <a:ext cx="2035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512">
            <a:off x="6377160" y="1907926"/>
            <a:ext cx="19446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8985">
            <a:off x="7053053" y="4196448"/>
            <a:ext cx="1943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9454">
            <a:off x="5716562" y="3552646"/>
            <a:ext cx="1944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ástupný symbol pro zápatí 17"/>
          <p:cNvSpPr txBox="1">
            <a:spLocks/>
          </p:cNvSpPr>
          <p:nvPr/>
        </p:nvSpPr>
        <p:spPr>
          <a:xfrm>
            <a:off x="3124274" y="625648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mtClean="0">
                <a:solidFill>
                  <a:schemeClr val="bg1"/>
                </a:solidFill>
              </a:rPr>
              <a:t>Seminář CAGI - Autorské právo 9.9.2014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7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Kdy, kde a jak řešit?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8999"/>
            <a:ext cx="8229600" cy="2520281"/>
          </a:xfrm>
        </p:spPr>
        <p:txBody>
          <a:bodyPr/>
          <a:lstStyle/>
          <a:p>
            <a:pPr marL="0" indent="0">
              <a:buNone/>
            </a:pPr>
            <a:endParaRPr lang="cs-CZ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       www.apkg.upol.cz</a:t>
            </a:r>
            <a:endParaRPr lang="cs-CZ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C:\Users\Alenka\AppData\Local\Microsoft\Windows\Temporary Internet Files\Content.IE5\6SV5M11F\MC9004419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26464"/>
            <a:ext cx="8238874" cy="13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8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1087500"/>
            <a:ext cx="10548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7143052"/>
              </p:ext>
            </p:extLst>
          </p:nvPr>
        </p:nvGraphicFramePr>
        <p:xfrm>
          <a:off x="395536" y="404664"/>
          <a:ext cx="5389821" cy="543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5572"/>
              </p:ext>
            </p:extLst>
          </p:nvPr>
        </p:nvGraphicFramePr>
        <p:xfrm>
          <a:off x="6084888" y="1600200"/>
          <a:ext cx="2601912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0779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problémů</a:t>
            </a:r>
            <a:endParaRPr lang="en-US" dirty="0"/>
          </a:p>
        </p:txBody>
      </p:sp>
      <p:graphicFrame>
        <p:nvGraphicFramePr>
          <p:cNvPr id="4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886125"/>
              </p:ext>
            </p:extLst>
          </p:nvPr>
        </p:nvGraphicFramePr>
        <p:xfrm>
          <a:off x="251520" y="1700808"/>
          <a:ext cx="50405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9025944"/>
              </p:ext>
            </p:extLst>
          </p:nvPr>
        </p:nvGraphicFramePr>
        <p:xfrm>
          <a:off x="2542811" y="1556792"/>
          <a:ext cx="930199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223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085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s</a:t>
            </a:r>
            <a:r>
              <a:rPr lang="en-US" b="1" dirty="0" err="1" smtClean="0"/>
              <a:t>tátem</a:t>
            </a:r>
            <a:r>
              <a:rPr lang="en-US" b="1" dirty="0" smtClean="0"/>
              <a:t> </a:t>
            </a:r>
            <a:r>
              <a:rPr lang="en-US" b="1" dirty="0" err="1"/>
              <a:t>poskytovaná</a:t>
            </a:r>
            <a:r>
              <a:rPr lang="en-US" b="1" dirty="0"/>
              <a:t> data</a:t>
            </a:r>
          </a:p>
          <a:p>
            <a:pPr lvl="1"/>
            <a:r>
              <a:rPr lang="en-US" dirty="0" err="1"/>
              <a:t>Portál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ČR </a:t>
            </a:r>
          </a:p>
          <a:p>
            <a:pPr lvl="1"/>
            <a:r>
              <a:rPr lang="en-US" dirty="0" err="1"/>
              <a:t>Geoportál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úřadu</a:t>
            </a:r>
            <a:r>
              <a:rPr lang="en-US" dirty="0"/>
              <a:t> </a:t>
            </a:r>
            <a:r>
              <a:rPr lang="en-US" dirty="0" err="1"/>
              <a:t>zeměměřického</a:t>
            </a:r>
            <a:r>
              <a:rPr lang="en-US" dirty="0"/>
              <a:t> a </a:t>
            </a:r>
            <a:r>
              <a:rPr lang="en-US" dirty="0" err="1"/>
              <a:t>katastrálního</a:t>
            </a:r>
            <a:endParaRPr lang="en-US" dirty="0"/>
          </a:p>
          <a:p>
            <a:pPr lvl="1"/>
            <a:r>
              <a:rPr lang="en-US" dirty="0" err="1"/>
              <a:t>Portál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geologické</a:t>
            </a:r>
            <a:r>
              <a:rPr lang="en-US" dirty="0"/>
              <a:t> </a:t>
            </a:r>
            <a:r>
              <a:rPr lang="en-US" dirty="0" err="1"/>
              <a:t>služby</a:t>
            </a:r>
            <a:endParaRPr lang="en-US" dirty="0"/>
          </a:p>
          <a:p>
            <a:pPr lvl="1"/>
            <a:r>
              <a:rPr lang="en-US" dirty="0" err="1"/>
              <a:t>Portál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hydrometeorologického</a:t>
            </a:r>
            <a:r>
              <a:rPr lang="en-US" dirty="0"/>
              <a:t> </a:t>
            </a:r>
            <a:r>
              <a:rPr lang="en-US" dirty="0" err="1"/>
              <a:t>ústavu</a:t>
            </a:r>
            <a:endParaRPr lang="en-US" dirty="0"/>
          </a:p>
          <a:p>
            <a:pPr lvl="1"/>
            <a:r>
              <a:rPr lang="en-US" dirty="0" err="1"/>
              <a:t>Mapový</a:t>
            </a:r>
            <a:r>
              <a:rPr lang="en-US" dirty="0"/>
              <a:t> </a:t>
            </a:r>
            <a:r>
              <a:rPr lang="en-US" dirty="0" err="1"/>
              <a:t>portál</a:t>
            </a:r>
            <a:r>
              <a:rPr lang="en-US" dirty="0"/>
              <a:t> </a:t>
            </a:r>
            <a:r>
              <a:rPr lang="en-US" dirty="0" smtClean="0"/>
              <a:t>AOPK</a:t>
            </a:r>
            <a:endParaRPr lang="en-US" dirty="0"/>
          </a:p>
          <a:p>
            <a:pPr lvl="1"/>
            <a:r>
              <a:rPr lang="en-US" dirty="0" err="1"/>
              <a:t>Mapový</a:t>
            </a:r>
            <a:r>
              <a:rPr lang="en-US" dirty="0"/>
              <a:t> server </a:t>
            </a:r>
            <a:r>
              <a:rPr lang="en-US" dirty="0" err="1"/>
              <a:t>Ústavu</a:t>
            </a:r>
            <a:r>
              <a:rPr lang="en-US" dirty="0"/>
              <a:t> pro </a:t>
            </a:r>
            <a:r>
              <a:rPr lang="en-US" dirty="0" err="1"/>
              <a:t>hospodářskou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lesů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…</a:t>
            </a:r>
            <a:r>
              <a:rPr lang="en-US" dirty="0"/>
              <a:t>a </a:t>
            </a:r>
            <a:r>
              <a:rPr lang="en-US" dirty="0" err="1"/>
              <a:t>řada</a:t>
            </a:r>
            <a:r>
              <a:rPr lang="en-US" dirty="0"/>
              <a:t> </a:t>
            </a:r>
            <a:r>
              <a:rPr lang="en-US" dirty="0" err="1"/>
              <a:t>dalších</a:t>
            </a:r>
            <a:endParaRPr lang="en-US" dirty="0"/>
          </a:p>
          <a:p>
            <a:endParaRPr lang="cs-CZ" sz="600" b="1" dirty="0" smtClean="0"/>
          </a:p>
          <a:p>
            <a:r>
              <a:rPr lang="cs-CZ" b="1" dirty="0" smtClean="0"/>
              <a:t>d</a:t>
            </a:r>
            <a:r>
              <a:rPr lang="en-US" b="1" dirty="0" err="1" smtClean="0"/>
              <a:t>ata</a:t>
            </a:r>
            <a:r>
              <a:rPr lang="en-US" b="1" dirty="0" smtClean="0"/>
              <a:t> </a:t>
            </a:r>
            <a:r>
              <a:rPr lang="en-US" b="1" dirty="0" err="1"/>
              <a:t>poskytovaná</a:t>
            </a:r>
            <a:r>
              <a:rPr lang="en-US" b="1" dirty="0"/>
              <a:t> </a:t>
            </a:r>
            <a:r>
              <a:rPr lang="en-US" b="1" dirty="0" err="1"/>
              <a:t>komerčními</a:t>
            </a:r>
            <a:r>
              <a:rPr lang="en-US" b="1" dirty="0"/>
              <a:t> </a:t>
            </a:r>
            <a:r>
              <a:rPr lang="en-US" b="1" dirty="0" err="1"/>
              <a:t>firmami</a:t>
            </a:r>
            <a:endParaRPr lang="en-US" b="1" dirty="0"/>
          </a:p>
          <a:p>
            <a:pPr lvl="1"/>
            <a:r>
              <a:rPr lang="en-US" dirty="0"/>
              <a:t>ARCDATA PRAHA – </a:t>
            </a:r>
            <a:r>
              <a:rPr lang="en-US" dirty="0" err="1"/>
              <a:t>ArcČR</a:t>
            </a:r>
            <a:r>
              <a:rPr lang="en-US" dirty="0"/>
              <a:t> 500, </a:t>
            </a:r>
            <a:r>
              <a:rPr lang="en-US" dirty="0" err="1"/>
              <a:t>družicová</a:t>
            </a:r>
            <a:r>
              <a:rPr lang="en-US" dirty="0"/>
              <a:t> data, </a:t>
            </a:r>
            <a:r>
              <a:rPr lang="en-US" dirty="0" err="1"/>
              <a:t>Digitální</a:t>
            </a:r>
            <a:r>
              <a:rPr lang="en-US" dirty="0"/>
              <a:t> model </a:t>
            </a:r>
            <a:r>
              <a:rPr lang="en-US" dirty="0" err="1"/>
              <a:t>reliéfu</a:t>
            </a:r>
            <a:r>
              <a:rPr lang="en-US" dirty="0"/>
              <a:t> ČR</a:t>
            </a:r>
          </a:p>
          <a:p>
            <a:pPr lvl="1"/>
            <a:r>
              <a:rPr lang="en-US" dirty="0"/>
              <a:t>CEDA – </a:t>
            </a:r>
            <a:r>
              <a:rPr lang="en-US" dirty="0" err="1"/>
              <a:t>StreetNET</a:t>
            </a:r>
            <a:r>
              <a:rPr lang="en-US" dirty="0"/>
              <a:t>, POI, Global Network</a:t>
            </a:r>
          </a:p>
          <a:p>
            <a:pPr lvl="1"/>
            <a:r>
              <a:rPr lang="en-US" dirty="0" err="1"/>
              <a:t>TopGis</a:t>
            </a:r>
            <a:r>
              <a:rPr lang="en-US" dirty="0"/>
              <a:t> – Model </a:t>
            </a:r>
            <a:r>
              <a:rPr lang="en-US" dirty="0" err="1"/>
              <a:t>povrchu</a:t>
            </a:r>
            <a:endParaRPr lang="en-US" dirty="0"/>
          </a:p>
          <a:p>
            <a:pPr lvl="1"/>
            <a:r>
              <a:rPr lang="en-US" dirty="0" err="1"/>
              <a:t>Kartografie</a:t>
            </a:r>
            <a:r>
              <a:rPr lang="en-US" dirty="0"/>
              <a:t> PRAHA – </a:t>
            </a:r>
            <a:r>
              <a:rPr lang="en-US" dirty="0" err="1"/>
              <a:t>prodej</a:t>
            </a:r>
            <a:r>
              <a:rPr lang="en-US" dirty="0"/>
              <a:t> </a:t>
            </a:r>
            <a:r>
              <a:rPr lang="en-US" dirty="0" err="1"/>
              <a:t>kartografických</a:t>
            </a:r>
            <a:r>
              <a:rPr lang="en-US" dirty="0"/>
              <a:t> </a:t>
            </a:r>
            <a:r>
              <a:rPr lang="en-US" dirty="0" err="1"/>
              <a:t>dat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…</a:t>
            </a:r>
            <a:r>
              <a:rPr lang="en-US" dirty="0"/>
              <a:t>a </a:t>
            </a:r>
            <a:r>
              <a:rPr lang="en-US" dirty="0" err="1" smtClean="0"/>
              <a:t>další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1690">
            <a:off x="4237198" y="308720"/>
            <a:ext cx="1245667" cy="110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512">
            <a:off x="5321744" y="643845"/>
            <a:ext cx="1190282" cy="119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8985">
            <a:off x="7616047" y="850237"/>
            <a:ext cx="1189311" cy="119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9454">
            <a:off x="6535614" y="297841"/>
            <a:ext cx="1190282" cy="11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38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řešení v praxi – zdroje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cs-CZ" sz="2200" dirty="0"/>
              <a:t>Digitální produkty </a:t>
            </a:r>
            <a:r>
              <a:rPr lang="cs-CZ" sz="2200" b="1" dirty="0" smtClean="0"/>
              <a:t>Zeměměřického </a:t>
            </a:r>
            <a:r>
              <a:rPr lang="cs-CZ" sz="2200" b="1" dirty="0"/>
              <a:t>úřadu </a:t>
            </a:r>
            <a:r>
              <a:rPr lang="cs-CZ" sz="2200" dirty="0"/>
              <a:t>a jejich způsob ochrany: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2200" b="1" dirty="0" smtClean="0"/>
              <a:t>AUTORSKÉ </a:t>
            </a:r>
            <a:r>
              <a:rPr lang="cs-CZ" sz="2200" b="1" dirty="0"/>
              <a:t>PRÁVO</a:t>
            </a:r>
          </a:p>
          <a:p>
            <a:pPr lvl="1">
              <a:lnSpc>
                <a:spcPct val="125000"/>
              </a:lnSpc>
            </a:pPr>
            <a:r>
              <a:rPr lang="cs-CZ" dirty="0"/>
              <a:t>SM5, ZM 10, ZM 25, ZM 50, ZM 200, MČR 500, ZABAGED® – polohopis, výškopis, GRID3D, INSPIRE datová sada vodstvo, Data200</a:t>
            </a:r>
          </a:p>
          <a:p>
            <a:pPr lvl="1">
              <a:lnSpc>
                <a:spcPct val="125000"/>
              </a:lnSpc>
            </a:pPr>
            <a:r>
              <a:rPr lang="cs-CZ" dirty="0"/>
              <a:t>stahovací služba WFS – ZABAGED®, stahovací služba WFS – </a:t>
            </a:r>
            <a:r>
              <a:rPr lang="cs-CZ" dirty="0" err="1"/>
              <a:t>Geonames</a:t>
            </a:r>
            <a:r>
              <a:rPr lang="cs-CZ" dirty="0"/>
              <a:t>, databáze </a:t>
            </a:r>
            <a:r>
              <a:rPr lang="cs-CZ" dirty="0" err="1"/>
              <a:t>Geonames</a:t>
            </a:r>
            <a:r>
              <a:rPr lang="cs-CZ" dirty="0"/>
              <a:t>, INSPIRE datová sada pro téma zeměpisné názvy (GN)</a:t>
            </a:r>
          </a:p>
          <a:p>
            <a:pPr lvl="1">
              <a:lnSpc>
                <a:spcPct val="125000"/>
              </a:lnSpc>
            </a:pPr>
            <a:r>
              <a:rPr lang="cs-CZ" dirty="0"/>
              <a:t>výškopis DMR 4G, DMR 5G, DMP 1G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2200" b="1" dirty="0" smtClean="0"/>
              <a:t>VLASTNICKÉ </a:t>
            </a:r>
            <a:r>
              <a:rPr lang="cs-CZ" sz="2200" b="1" dirty="0"/>
              <a:t>PRÁVO</a:t>
            </a:r>
          </a:p>
          <a:p>
            <a:pPr lvl="1">
              <a:lnSpc>
                <a:spcPct val="125000"/>
              </a:lnSpc>
            </a:pPr>
            <a:r>
              <a:rPr lang="cs-CZ" dirty="0" err="1"/>
              <a:t>ortofoto</a:t>
            </a:r>
            <a:r>
              <a:rPr lang="cs-CZ" dirty="0"/>
              <a:t> barevné, archívní </a:t>
            </a:r>
            <a:r>
              <a:rPr lang="cs-CZ" dirty="0" err="1"/>
              <a:t>ortofoto</a:t>
            </a:r>
            <a:r>
              <a:rPr lang="cs-CZ" dirty="0"/>
              <a:t> černobílé, archívní </a:t>
            </a:r>
            <a:r>
              <a:rPr lang="cs-CZ" dirty="0" err="1"/>
              <a:t>ortofoto</a:t>
            </a:r>
            <a:r>
              <a:rPr lang="cs-CZ" dirty="0"/>
              <a:t> barevné, data ze skenování ÚAZK – archiválie, služba CZEPOS</a:t>
            </a:r>
          </a:p>
          <a:p>
            <a:pPr lvl="1">
              <a:lnSpc>
                <a:spcPct val="125000"/>
              </a:lnSpc>
            </a:pPr>
            <a:r>
              <a:rPr lang="cs-CZ" dirty="0"/>
              <a:t>údaje o bodech a údaje z dokumentačních fondů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2200" b="1" dirty="0" smtClean="0"/>
              <a:t>VOLNÉ </a:t>
            </a:r>
            <a:r>
              <a:rPr lang="cs-CZ" sz="2200" b="1" dirty="0"/>
              <a:t>DÍLO</a:t>
            </a:r>
          </a:p>
          <a:p>
            <a:pPr lvl="1">
              <a:lnSpc>
                <a:spcPct val="125000"/>
              </a:lnSpc>
            </a:pPr>
            <a:r>
              <a:rPr lang="cs-CZ" dirty="0" smtClean="0"/>
              <a:t>stahovací </a:t>
            </a:r>
            <a:r>
              <a:rPr lang="cs-CZ" dirty="0"/>
              <a:t>služba WFS – správní hranice</a:t>
            </a:r>
          </a:p>
          <a:p>
            <a:pPr lvl="2">
              <a:lnSpc>
                <a:spcPct val="125000"/>
              </a:lnSpc>
            </a:pPr>
            <a:endParaRPr lang="cs-CZ" dirty="0"/>
          </a:p>
          <a:p>
            <a:pPr lvl="2">
              <a:lnSpc>
                <a:spcPct val="125000"/>
              </a:lnSpc>
            </a:pPr>
            <a:endParaRPr lang="cs-CZ" dirty="0"/>
          </a:p>
          <a:p>
            <a:pPr lvl="2">
              <a:lnSpc>
                <a:spcPct val="125000"/>
              </a:lnSpc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řešení v praxi – zdroje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ARCDATA PRAHA</a:t>
            </a:r>
          </a:p>
          <a:p>
            <a:r>
              <a:rPr lang="cs-CZ" sz="2000" dirty="0" smtClean="0"/>
              <a:t>Geografická data</a:t>
            </a:r>
          </a:p>
          <a:p>
            <a:pPr lvl="1"/>
            <a:r>
              <a:rPr lang="cs-CZ" sz="2000" dirty="0" smtClean="0"/>
              <a:t>vektorové geografické DB</a:t>
            </a:r>
          </a:p>
          <a:p>
            <a:pPr lvl="1"/>
            <a:r>
              <a:rPr lang="cs-CZ" sz="2000" dirty="0" smtClean="0"/>
              <a:t>družicová data</a:t>
            </a:r>
          </a:p>
          <a:p>
            <a:pPr lvl="1"/>
            <a:r>
              <a:rPr lang="cs-CZ" sz="2000" dirty="0" smtClean="0"/>
              <a:t>3D data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464496" cy="4436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2371262" cy="1382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02690"/>
            <a:ext cx="2371262" cy="137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5" y="4451403"/>
            <a:ext cx="2417657" cy="140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97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řešení v praxi – zdroje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ARCDATA PRAHA</a:t>
            </a:r>
          </a:p>
          <a:p>
            <a:r>
              <a:rPr lang="cs-CZ" sz="2000" dirty="0" smtClean="0"/>
              <a:t>mapové služby</a:t>
            </a:r>
          </a:p>
          <a:p>
            <a:r>
              <a:rPr lang="cs-CZ" sz="2000" dirty="0" err="1" smtClean="0"/>
              <a:t>ArcGIS</a:t>
            </a:r>
            <a:r>
              <a:rPr lang="cs-CZ" sz="2000" dirty="0" smtClean="0"/>
              <a:t> Online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315609"/>
            <a:ext cx="2396249" cy="13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8925" y="2636912"/>
            <a:ext cx="2313880" cy="13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3169" y="3585076"/>
            <a:ext cx="2297232" cy="135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20479" cy="402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4810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trend – OPEN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349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jednou</a:t>
            </a:r>
            <a:r>
              <a:rPr lang="en-US" dirty="0"/>
              <a:t> z </a:t>
            </a:r>
            <a:r>
              <a:rPr lang="en-US" b="1" dirty="0" err="1"/>
              <a:t>nejnákladnějších</a:t>
            </a:r>
            <a:r>
              <a:rPr lang="en-US" b="1" dirty="0"/>
              <a:t> </a:t>
            </a:r>
            <a:r>
              <a:rPr lang="en-US" b="1" dirty="0" err="1"/>
              <a:t>položek</a:t>
            </a:r>
            <a:r>
              <a:rPr lang="en-US" b="1" dirty="0"/>
              <a:t> v GIS</a:t>
            </a:r>
          </a:p>
          <a:p>
            <a:r>
              <a:rPr lang="en-US" b="1" dirty="0"/>
              <a:t>open data </a:t>
            </a:r>
            <a:r>
              <a:rPr lang="en-US" dirty="0" err="1"/>
              <a:t>přinášejí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, </a:t>
            </a:r>
            <a:r>
              <a:rPr lang="en-US" dirty="0" err="1"/>
              <a:t>čímž</a:t>
            </a:r>
            <a:r>
              <a:rPr lang="en-US" dirty="0"/>
              <a:t>…</a:t>
            </a:r>
          </a:p>
          <a:p>
            <a:pPr lvl="1"/>
            <a:r>
              <a:rPr lang="en-US" dirty="0" err="1"/>
              <a:t>vytvářejí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příležitosti</a:t>
            </a:r>
            <a:endParaRPr lang="en-US" dirty="0"/>
          </a:p>
          <a:p>
            <a:pPr lvl="1"/>
            <a:r>
              <a:rPr lang="en-US" dirty="0" err="1"/>
              <a:t>vznikají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 a </a:t>
            </a:r>
            <a:r>
              <a:rPr lang="en-US" dirty="0" err="1"/>
              <a:t>produkty</a:t>
            </a:r>
            <a:endParaRPr lang="en-US" dirty="0"/>
          </a:p>
          <a:p>
            <a:pPr lvl="1"/>
            <a:r>
              <a:rPr lang="en-US" dirty="0" err="1"/>
              <a:t>přinášejí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veřejných</a:t>
            </a:r>
            <a:r>
              <a:rPr lang="en-US" dirty="0"/>
              <a:t> </a:t>
            </a:r>
            <a:r>
              <a:rPr lang="en-US" dirty="0" err="1"/>
              <a:t>služeb</a:t>
            </a:r>
            <a:endParaRPr lang="en-US" dirty="0"/>
          </a:p>
          <a:p>
            <a:pPr lvl="1"/>
            <a:r>
              <a:rPr lang="en-US" dirty="0" err="1"/>
              <a:t>přinášejí</a:t>
            </a:r>
            <a:r>
              <a:rPr lang="en-US" dirty="0"/>
              <a:t> </a:t>
            </a:r>
            <a:r>
              <a:rPr lang="en-US" dirty="0" err="1"/>
              <a:t>transparentnost</a:t>
            </a:r>
            <a:r>
              <a:rPr lang="en-US" dirty="0"/>
              <a:t> a </a:t>
            </a:r>
            <a:r>
              <a:rPr lang="en-US" dirty="0" err="1"/>
              <a:t>úspornost</a:t>
            </a:r>
            <a:endParaRPr lang="en-US" dirty="0"/>
          </a:p>
          <a:p>
            <a:pPr lvl="1"/>
            <a:r>
              <a:rPr lang="en-US" dirty="0" err="1"/>
              <a:t>přinášejí</a:t>
            </a:r>
            <a:r>
              <a:rPr lang="en-US" dirty="0"/>
              <a:t> </a:t>
            </a:r>
            <a:r>
              <a:rPr lang="en-US" dirty="0" err="1"/>
              <a:t>zefektivnění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</a:t>
            </a:r>
          </a:p>
          <a:p>
            <a:r>
              <a:rPr lang="en-US" dirty="0" err="1"/>
              <a:t>měla</a:t>
            </a:r>
            <a:r>
              <a:rPr lang="en-US" dirty="0"/>
              <a:t> by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b="1" dirty="0"/>
              <a:t>on-line </a:t>
            </a:r>
            <a:r>
              <a:rPr lang="en-US" b="1" dirty="0" err="1"/>
              <a:t>dostupná</a:t>
            </a:r>
            <a:r>
              <a:rPr lang="en-US" b="1" dirty="0"/>
              <a:t>, </a:t>
            </a:r>
            <a:r>
              <a:rPr lang="en-US" b="1" dirty="0" err="1"/>
              <a:t>aktuální</a:t>
            </a:r>
            <a:r>
              <a:rPr lang="en-US" b="1" dirty="0"/>
              <a:t>, </a:t>
            </a:r>
            <a:r>
              <a:rPr lang="en-US" b="1" dirty="0" err="1"/>
              <a:t>přesná</a:t>
            </a:r>
            <a:r>
              <a:rPr lang="en-US" b="1" dirty="0"/>
              <a:t>, </a:t>
            </a:r>
            <a:r>
              <a:rPr lang="en-US" b="1" dirty="0" err="1"/>
              <a:t>strukturovaná</a:t>
            </a:r>
            <a:r>
              <a:rPr lang="en-US" b="1" dirty="0"/>
              <a:t>, </a:t>
            </a:r>
            <a:r>
              <a:rPr lang="en-US" b="1" dirty="0" err="1"/>
              <a:t>využitelná</a:t>
            </a:r>
            <a:endParaRPr lang="en-US" b="1" dirty="0"/>
          </a:p>
          <a:p>
            <a:r>
              <a:rPr lang="en-US" dirty="0"/>
              <a:t>open </a:t>
            </a:r>
            <a:r>
              <a:rPr lang="en-US" dirty="0" err="1"/>
              <a:t>daty</a:t>
            </a:r>
            <a:r>
              <a:rPr lang="en-US" dirty="0"/>
              <a:t> v ČR se </a:t>
            </a:r>
            <a:r>
              <a:rPr lang="en-US" dirty="0" err="1"/>
              <a:t>zabývá</a:t>
            </a:r>
            <a:r>
              <a:rPr lang="en-US" dirty="0"/>
              <a:t>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b="1" dirty="0"/>
              <a:t>Fond </a:t>
            </a:r>
            <a:r>
              <a:rPr lang="en-US" b="1" dirty="0" err="1"/>
              <a:t>Otakara</a:t>
            </a:r>
            <a:r>
              <a:rPr lang="en-US" b="1" dirty="0"/>
              <a:t> </a:t>
            </a:r>
            <a:r>
              <a:rPr lang="en-US" b="1" dirty="0" err="1"/>
              <a:t>Motejla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 smtClean="0"/>
              <a:t>OS Open data CAGI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8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 smtClean="0"/>
              <a:t>Proč jsou s open daty problémy, když jsou „open“?</a:t>
            </a:r>
            <a:endParaRPr lang="en-US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 </a:t>
            </a:r>
            <a:r>
              <a:rPr lang="en-US" b="1" dirty="0" err="1" smtClean="0"/>
              <a:t>prostorov</a:t>
            </a:r>
            <a:r>
              <a:rPr lang="cs-CZ" b="1" dirty="0" err="1" smtClean="0"/>
              <a:t>ých</a:t>
            </a:r>
            <a:r>
              <a:rPr lang="en-US" b="1" dirty="0" smtClean="0"/>
              <a:t> </a:t>
            </a:r>
            <a:r>
              <a:rPr lang="en-US" b="1" dirty="0" err="1" smtClean="0"/>
              <a:t>dat</a:t>
            </a:r>
            <a:r>
              <a:rPr lang="en-US" b="1" dirty="0" smtClean="0"/>
              <a:t> </a:t>
            </a:r>
            <a:r>
              <a:rPr lang="en-US" dirty="0" smtClean="0"/>
              <a:t>je</a:t>
            </a:r>
            <a:r>
              <a:rPr lang="cs-CZ" dirty="0" smtClean="0"/>
              <a:t> </a:t>
            </a:r>
            <a:r>
              <a:rPr lang="en-US" dirty="0" err="1" smtClean="0"/>
              <a:t>přirozené</a:t>
            </a:r>
            <a:r>
              <a:rPr lang="en-US" dirty="0" smtClean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kombinování</a:t>
            </a:r>
            <a:r>
              <a:rPr lang="en-US" dirty="0"/>
              <a:t> a </a:t>
            </a:r>
            <a:r>
              <a:rPr lang="en-US" dirty="0" err="1"/>
              <a:t>odvozování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datových</a:t>
            </a:r>
            <a:r>
              <a:rPr lang="en-US" dirty="0"/>
              <a:t> sad</a:t>
            </a:r>
          </a:p>
          <a:p>
            <a:r>
              <a:rPr lang="en-US" dirty="0" smtClean="0"/>
              <a:t>k </a:t>
            </a:r>
            <a:r>
              <a:rPr lang="en-US" dirty="0" err="1"/>
              <a:t>problémům</a:t>
            </a:r>
            <a:r>
              <a:rPr lang="en-US" dirty="0"/>
              <a:t> </a:t>
            </a:r>
            <a:r>
              <a:rPr lang="cs-CZ" dirty="0" smtClean="0"/>
              <a:t>dochází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s </a:t>
            </a:r>
            <a:r>
              <a:rPr lang="en-US" dirty="0" err="1"/>
              <a:t>omezeným</a:t>
            </a:r>
            <a:r>
              <a:rPr lang="en-US" dirty="0"/>
              <a:t> </a:t>
            </a:r>
            <a:r>
              <a:rPr lang="en-US" dirty="0" err="1"/>
              <a:t>přístupem</a:t>
            </a:r>
            <a:r>
              <a:rPr lang="en-US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 </a:t>
            </a:r>
            <a:r>
              <a:rPr lang="en-US" dirty="0" err="1"/>
              <a:t>otevřených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, ale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b="1" dirty="0" err="1"/>
              <a:t>kombinací</a:t>
            </a:r>
            <a:r>
              <a:rPr lang="en-US" b="1" dirty="0"/>
              <a:t> </a:t>
            </a:r>
            <a:r>
              <a:rPr lang="en-US" b="1" dirty="0" err="1" smtClean="0"/>
              <a:t>dat</a:t>
            </a:r>
            <a:r>
              <a:rPr lang="en-US" b="1" dirty="0" smtClean="0"/>
              <a:t> </a:t>
            </a:r>
            <a:r>
              <a:rPr lang="en-US" b="1" dirty="0"/>
              <a:t>s </a:t>
            </a:r>
            <a:r>
              <a:rPr lang="en-US" b="1" dirty="0" err="1"/>
              <a:t>různými</a:t>
            </a:r>
            <a:r>
              <a:rPr lang="en-US" b="1" dirty="0"/>
              <a:t> </a:t>
            </a:r>
            <a:r>
              <a:rPr lang="en-US" b="1" dirty="0" err="1"/>
              <a:t>licencemi</a:t>
            </a:r>
            <a:endParaRPr lang="en-US" b="1" dirty="0"/>
          </a:p>
          <a:p>
            <a:r>
              <a:rPr lang="en-US" b="1" dirty="0" err="1"/>
              <a:t>otevřené</a:t>
            </a:r>
            <a:r>
              <a:rPr lang="en-US" b="1" dirty="0"/>
              <a:t> </a:t>
            </a:r>
            <a:r>
              <a:rPr lang="en-US" b="1" dirty="0" err="1"/>
              <a:t>licence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nemohou</a:t>
            </a:r>
            <a:r>
              <a:rPr lang="en-US" dirty="0"/>
              <a:t> </a:t>
            </a:r>
            <a:r>
              <a:rPr lang="en-US" dirty="0" err="1"/>
              <a:t>použít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kombinaci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 </a:t>
            </a:r>
            <a:r>
              <a:rPr lang="en-US" dirty="0" err="1"/>
              <a:t>restriktivnějšími</a:t>
            </a:r>
            <a:r>
              <a:rPr lang="en-US" dirty="0"/>
              <a:t> </a:t>
            </a:r>
            <a:r>
              <a:rPr lang="en-US" dirty="0" err="1"/>
              <a:t>licencemi</a:t>
            </a:r>
            <a:endParaRPr lang="en-US" dirty="0"/>
          </a:p>
          <a:p>
            <a:r>
              <a:rPr lang="en-US" dirty="0" err="1"/>
              <a:t>typickým</a:t>
            </a:r>
            <a:r>
              <a:rPr lang="en-US" dirty="0"/>
              <a:t> </a:t>
            </a:r>
            <a:r>
              <a:rPr lang="en-US" dirty="0" err="1"/>
              <a:t>příkladem</a:t>
            </a:r>
            <a:r>
              <a:rPr lang="en-US" dirty="0"/>
              <a:t> je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b="1" dirty="0" err="1"/>
              <a:t>OpenStreetMap</a:t>
            </a:r>
            <a:endParaRPr lang="en-US" b="1" dirty="0"/>
          </a:p>
          <a:p>
            <a:pPr lvl="1"/>
            <a:r>
              <a:rPr lang="en-US" dirty="0" err="1"/>
              <a:t>licence</a:t>
            </a:r>
            <a:r>
              <a:rPr lang="en-US" dirty="0"/>
              <a:t> Open Data Commons Open Database License</a:t>
            </a:r>
          </a:p>
          <a:p>
            <a:pPr lvl="1"/>
            <a:r>
              <a:rPr lang="en-US" dirty="0" err="1"/>
              <a:t>smíte</a:t>
            </a:r>
            <a:r>
              <a:rPr lang="en-US" dirty="0"/>
              <a:t> </a:t>
            </a:r>
            <a:r>
              <a:rPr lang="en-US" dirty="0" err="1"/>
              <a:t>kopírovat</a:t>
            </a:r>
            <a:r>
              <a:rPr lang="en-US" dirty="0"/>
              <a:t>, </a:t>
            </a:r>
            <a:r>
              <a:rPr lang="en-US" dirty="0" err="1"/>
              <a:t>distribuovat</a:t>
            </a:r>
            <a:r>
              <a:rPr lang="en-US" dirty="0"/>
              <a:t>, </a:t>
            </a:r>
            <a:r>
              <a:rPr lang="en-US" dirty="0" err="1"/>
              <a:t>sdělovat</a:t>
            </a:r>
            <a:r>
              <a:rPr lang="en-US" dirty="0"/>
              <a:t> </a:t>
            </a:r>
            <a:r>
              <a:rPr lang="en-US" dirty="0" err="1"/>
              <a:t>veřejnosti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upravovat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uveden</a:t>
            </a:r>
            <a:r>
              <a:rPr lang="en-US" dirty="0"/>
              <a:t> </a:t>
            </a:r>
            <a:r>
              <a:rPr lang="en-US" dirty="0" err="1"/>
              <a:t>OpenStreetMap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přispěvatelé</a:t>
            </a:r>
            <a:endParaRPr lang="en-US" dirty="0"/>
          </a:p>
          <a:p>
            <a:pPr lvl="1"/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data </a:t>
            </a:r>
            <a:r>
              <a:rPr lang="en-US" dirty="0" err="1"/>
              <a:t>použita</a:t>
            </a:r>
            <a:r>
              <a:rPr lang="en-US" dirty="0"/>
              <a:t> v </a:t>
            </a:r>
            <a:r>
              <a:rPr lang="en-US" dirty="0" err="1"/>
              <a:t>jiném</a:t>
            </a:r>
            <a:r>
              <a:rPr lang="en-US" dirty="0"/>
              <a:t> </a:t>
            </a:r>
            <a:r>
              <a:rPr lang="en-US" dirty="0" err="1"/>
              <a:t>díle</a:t>
            </a:r>
            <a:r>
              <a:rPr lang="en-US" dirty="0"/>
              <a:t>,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en-US" dirty="0"/>
              <a:t> </a:t>
            </a:r>
            <a:r>
              <a:rPr lang="en-US" dirty="0" err="1"/>
              <a:t>šířen</a:t>
            </a:r>
            <a:r>
              <a:rPr lang="en-US" dirty="0"/>
              <a:t> pod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 smtClean="0"/>
              <a:t>licencí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49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847</Words>
  <Application>Microsoft Office PowerPoint</Application>
  <PresentationFormat>Předvádění na obrazovce (4:3)</PresentationFormat>
  <Paragraphs>215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Motiv systému Office</vt:lpstr>
      <vt:lpstr>Autorské právo v praxi:  ukázkové příklady</vt:lpstr>
      <vt:lpstr>Prezentace aplikace PowerPoint</vt:lpstr>
      <vt:lpstr>Příčiny problémů</vt:lpstr>
      <vt:lpstr>Zdroje dat</vt:lpstr>
      <vt:lpstr>Praktická řešení v praxi – zdroje dat</vt:lpstr>
      <vt:lpstr>Praktická řešení v praxi – zdroje dat</vt:lpstr>
      <vt:lpstr>Praktická řešení v praxi – zdroje dat</vt:lpstr>
      <vt:lpstr>Současný trend – OPEN DATA</vt:lpstr>
      <vt:lpstr>Proč jsou s open daty problémy, když jsou „open“?</vt:lpstr>
      <vt:lpstr>Jak poznám, jestli jsou data otevřená?</vt:lpstr>
      <vt:lpstr>Jaká jiná data jsou, když nejsou „open“?</vt:lpstr>
      <vt:lpstr>Specifika databází</vt:lpstr>
      <vt:lpstr>Na co si dávat pozor?</vt:lpstr>
      <vt:lpstr>Autorské právo v mezinárodním kontextu</vt:lpstr>
      <vt:lpstr>Specifika INSPIRE</vt:lpstr>
      <vt:lpstr>Formáty dat (ČÚZK)</vt:lpstr>
      <vt:lpstr>Prezentace aplikace PowerPoint</vt:lpstr>
      <vt:lpstr>Kdy, kde a jak řešit?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Alenka</dc:creator>
  <cp:lastModifiedBy>Alenka</cp:lastModifiedBy>
  <cp:revision>88</cp:revision>
  <dcterms:created xsi:type="dcterms:W3CDTF">2014-05-15T17:00:58Z</dcterms:created>
  <dcterms:modified xsi:type="dcterms:W3CDTF">2016-01-26T19:06:28Z</dcterms:modified>
</cp:coreProperties>
</file>